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  <p:sldMasterId id="2147483663" r:id="rId5"/>
    <p:sldMasterId id="214748367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1" roundtripDataSignature="AMtx7miOjPHD7vdhwsZqmkw4GBin/5Vh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4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customschemas.google.com/relationships/presentationmetadata" Target="metadata"/><Relationship Id="rId50" Type="http://schemas.openxmlformats.org/officeDocument/2006/relationships/slide" Target="slides/slide4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p1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550" name="Google Shape;5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6541cdb160_2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3" name="Google Shape;633;g6541cdb160_2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6541cdb160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g6541cdb160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541cdb160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g6541cdb160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6541cdb160_2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5" name="Google Shape;665;g6541cdb160_2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64141f359a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3" name="Google Shape;673;g64141f359a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4141f359a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64141f359a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1" name="Google Shape;681;g64141f359a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2" name="Google Shape;682;g64141f359a_0_26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64141f359a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8" name="Google Shape;688;g64141f359a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64141f359a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5" name="Google Shape;695;g64141f359a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4141f359a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4" name="Google Shape;704;g64141f359a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64141f359a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3" name="Google Shape;713;g64141f359a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1" name="Google Shape;5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2" name="Google Shape;562;p2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563" name="Google Shape;5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64141f359a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0" name="Google Shape;720;g64141f359a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64141f359a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9" name="Google Shape;729;g64141f359a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64141f359a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7" name="Google Shape;737;g64141f359a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64141f359a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7" name="Google Shape;747;g64141f359a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64141f359a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4" name="Google Shape;754;g64141f359a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64141f359a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4" name="Google Shape;764;g64141f359a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64141f359a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4" name="Google Shape;774;g64141f359a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64141f359a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3" name="Google Shape;783;g64141f359a_0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64141f359a_0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1" name="Google Shape;791;g64141f359a_0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64141f359a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1" name="Google Shape;801;g64141f359a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0" name="Google Shape;5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64141f359a_0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9" name="Google Shape;809;g64141f359a_0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6419963b2b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9" name="Google Shape;819;g6419963b2b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6419963b2b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7" name="Google Shape;827;g6419963b2b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6419963b2b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5" name="Google Shape;835;g6419963b2b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6419963b2b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2" name="Google Shape;842;g6419963b2b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6419963b2b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1" name="Google Shape;851;g6419963b2b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6419963b2b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8" name="Google Shape;858;g6419963b2b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6419963b2b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8" name="Google Shape;868;g6419963b2b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70651b8ef1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5" name="Google Shape;875;g70651b8ef1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6419963b2b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Show implementation of the flux pattern</a:t>
            </a:r>
            <a:endParaRPr/>
          </a:p>
        </p:txBody>
      </p:sp>
      <p:sp>
        <p:nvSpPr>
          <p:cNvPr id="885" name="Google Shape;885;g6419963b2b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2" name="Google Shape;582;p4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1" name="Google Shape;89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2" name="Google Shape;892;p18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rgbClr val="000000"/>
                </a:solidFill>
                <a:hlinkClick r:id="rId2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rgbClr val="000000"/>
                </a:solidFill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893" name="Google Shape;893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7" name="Google Shape;89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8" name="Google Shape;90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9" name="Google Shape;91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0" name="Google Shape;920;p21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rgbClr val="000000"/>
                </a:solidFill>
                <a:hlinkClick r:id="rId2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rgbClr val="000000"/>
                </a:solidFill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921" name="Google Shape;921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653bf230b2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8" name="Google Shape;588;g653bf230b2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653bf230b2_0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3" name="Google Shape;603;g653bf230b2_0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53bf230b2_0_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0" name="Google Shape;610;g653bf230b2_0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53bf230b2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8" name="Google Shape;618;g653bf230b2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653bf230b2_0_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653bf230b2_0_2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6" name="Google Shape;626;g653bf230b2_0_2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7" name="Google Shape;627;g653bf230b2_0_260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0.png"/><Relationship Id="rId7" Type="http://schemas.openxmlformats.org/officeDocument/2006/relationships/hyperlink" Target="http://creativecommons.org/licenses/by-nc-sa/4.0/" TargetMode="External"/><Relationship Id="rId8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sbtech.com/" TargetMode="External"/><Relationship Id="rId10" Type="http://schemas.openxmlformats.org/officeDocument/2006/relationships/image" Target="../media/image21.png"/><Relationship Id="rId13" Type="http://schemas.openxmlformats.org/officeDocument/2006/relationships/hyperlink" Target="http://smartit.bg/" TargetMode="External"/><Relationship Id="rId1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aeternity.com/" TargetMode="External"/><Relationship Id="rId4" Type="http://schemas.openxmlformats.org/officeDocument/2006/relationships/image" Target="../media/image58.png"/><Relationship Id="rId9" Type="http://schemas.openxmlformats.org/officeDocument/2006/relationships/hyperlink" Target="http://www.telenor.bg/" TargetMode="External"/><Relationship Id="rId15" Type="http://schemas.openxmlformats.org/officeDocument/2006/relationships/image" Target="../media/image6.png"/><Relationship Id="rId14" Type="http://schemas.openxmlformats.org/officeDocument/2006/relationships/image" Target="../media/image22.png"/><Relationship Id="rId5" Type="http://schemas.openxmlformats.org/officeDocument/2006/relationships/hyperlink" Target="http://codexio.bg" TargetMode="External"/><Relationship Id="rId6" Type="http://schemas.openxmlformats.org/officeDocument/2006/relationships/image" Target="../media/image30.png"/><Relationship Id="rId7" Type="http://schemas.openxmlformats.org/officeDocument/2006/relationships/hyperlink" Target="https://www.liebherr.com/en/deu/start/start-page.html" TargetMode="External"/><Relationship Id="rId8" Type="http://schemas.openxmlformats.org/officeDocument/2006/relationships/image" Target="../media/image41.jpg"/></Relationships>
</file>

<file path=ppt/slideLayouts/_rels/slideLayout13.xml.rels><?xml version="1.0" encoding="UTF-8" standalone="yes"?><Relationships xmlns="http://schemas.openxmlformats.org/package/2006/relationships"><Relationship Id="rId11" Type="http://schemas.openxmlformats.org/officeDocument/2006/relationships/hyperlink" Target="https://netpeak.bg/" TargetMode="External"/><Relationship Id="rId10" Type="http://schemas.openxmlformats.org/officeDocument/2006/relationships/image" Target="../media/image23.png"/><Relationship Id="rId13" Type="http://schemas.openxmlformats.org/officeDocument/2006/relationships/hyperlink" Target="https://www.superhosting.bg/" TargetMode="External"/><Relationship Id="rId1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www.infragistics.com/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s://www.xs-software.com/" TargetMode="External"/><Relationship Id="rId15" Type="http://schemas.openxmlformats.org/officeDocument/2006/relationships/image" Target="../media/image6.png"/><Relationship Id="rId14" Type="http://schemas.openxmlformats.org/officeDocument/2006/relationships/image" Target="../media/image26.png"/><Relationship Id="rId5" Type="http://schemas.openxmlformats.org/officeDocument/2006/relationships/hyperlink" Target="https://www.indeavr.com/en" TargetMode="External"/><Relationship Id="rId6" Type="http://schemas.openxmlformats.org/officeDocument/2006/relationships/image" Target="../media/image31.png"/><Relationship Id="rId7" Type="http://schemas.openxmlformats.org/officeDocument/2006/relationships/hyperlink" Target="https://www.softwaregroup.com/" TargetMode="External"/><Relationship Id="rId8" Type="http://schemas.openxmlformats.org/officeDocument/2006/relationships/image" Target="../media/image2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www.facebook.com/SoftwareUniversity" TargetMode="External"/><Relationship Id="rId4" Type="http://schemas.openxmlformats.org/officeDocument/2006/relationships/image" Target="../media/image85.png"/><Relationship Id="rId9" Type="http://schemas.openxmlformats.org/officeDocument/2006/relationships/image" Target="../media/image35.png"/><Relationship Id="rId5" Type="http://schemas.openxmlformats.org/officeDocument/2006/relationships/hyperlink" Target="http://forum.softuni.bg/" TargetMode="External"/><Relationship Id="rId6" Type="http://schemas.openxmlformats.org/officeDocument/2006/relationships/image" Target="../media/image34.png"/><Relationship Id="rId7" Type="http://schemas.openxmlformats.org/officeDocument/2006/relationships/hyperlink" Target="http://softuni.bg/" TargetMode="External"/><Relationship Id="rId8" Type="http://schemas.openxmlformats.org/officeDocument/2006/relationships/image" Target="../media/image3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61.png"/><Relationship Id="rId7" Type="http://schemas.openxmlformats.org/officeDocument/2006/relationships/hyperlink" Target="http://creativecommons.org/licenses/by-nc-sa/4.0/" TargetMode="External"/><Relationship Id="rId8" Type="http://schemas.openxmlformats.org/officeDocument/2006/relationships/image" Target="../media/image4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3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3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3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56.png"/><Relationship Id="rId4" Type="http://schemas.openxmlformats.org/officeDocument/2006/relationships/image" Target="../media/image47.png"/><Relationship Id="rId5" Type="http://schemas.openxmlformats.org/officeDocument/2006/relationships/image" Target="../media/image59.png"/></Relationships>
</file>

<file path=ppt/slideLayouts/_rels/slideLayout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3.png"/><Relationship Id="rId10" Type="http://schemas.openxmlformats.org/officeDocument/2006/relationships/image" Target="../media/image49.png"/><Relationship Id="rId13" Type="http://schemas.openxmlformats.org/officeDocument/2006/relationships/image" Target="../media/image57.png"/><Relationship Id="rId12" Type="http://schemas.openxmlformats.org/officeDocument/2006/relationships/image" Target="../media/image5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62.png"/><Relationship Id="rId4" Type="http://schemas.openxmlformats.org/officeDocument/2006/relationships/image" Target="../media/image39.png"/><Relationship Id="rId9" Type="http://schemas.openxmlformats.org/officeDocument/2006/relationships/image" Target="../media/image53.png"/><Relationship Id="rId15" Type="http://schemas.openxmlformats.org/officeDocument/2006/relationships/image" Target="../media/image55.png"/><Relationship Id="rId14" Type="http://schemas.openxmlformats.org/officeDocument/2006/relationships/image" Target="../media/image103.png"/><Relationship Id="rId16" Type="http://schemas.openxmlformats.org/officeDocument/2006/relationships/image" Target="../media/image67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Relationship Id="rId7" Type="http://schemas.openxmlformats.org/officeDocument/2006/relationships/image" Target="../media/image52.png"/><Relationship Id="rId8" Type="http://schemas.openxmlformats.org/officeDocument/2006/relationships/image" Target="../media/image5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75.png"/><Relationship Id="rId4" Type="http://schemas.openxmlformats.org/officeDocument/2006/relationships/image" Target="../media/image5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60.png"/><Relationship Id="rId4" Type="http://schemas.openxmlformats.org/officeDocument/2006/relationships/image" Target="../media/image3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39.png"/></Relationships>
</file>

<file path=ppt/slideLayouts/_rels/slideLayout26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sbtech.com/" TargetMode="External"/><Relationship Id="rId10" Type="http://schemas.openxmlformats.org/officeDocument/2006/relationships/image" Target="../media/image69.png"/><Relationship Id="rId13" Type="http://schemas.openxmlformats.org/officeDocument/2006/relationships/hyperlink" Target="http://smartit.bg/" TargetMode="External"/><Relationship Id="rId12" Type="http://schemas.openxmlformats.org/officeDocument/2006/relationships/image" Target="../media/image68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hyperlink" Target="https://aeternity.com/" TargetMode="External"/><Relationship Id="rId4" Type="http://schemas.openxmlformats.org/officeDocument/2006/relationships/image" Target="../media/image71.png"/><Relationship Id="rId9" Type="http://schemas.openxmlformats.org/officeDocument/2006/relationships/hyperlink" Target="http://www.telenor.bg/" TargetMode="External"/><Relationship Id="rId15" Type="http://schemas.openxmlformats.org/officeDocument/2006/relationships/image" Target="../media/image39.png"/><Relationship Id="rId14" Type="http://schemas.openxmlformats.org/officeDocument/2006/relationships/image" Target="../media/image70.png"/><Relationship Id="rId5" Type="http://schemas.openxmlformats.org/officeDocument/2006/relationships/hyperlink" Target="http://codexio.bg" TargetMode="External"/><Relationship Id="rId6" Type="http://schemas.openxmlformats.org/officeDocument/2006/relationships/image" Target="../media/image78.png"/><Relationship Id="rId7" Type="http://schemas.openxmlformats.org/officeDocument/2006/relationships/hyperlink" Target="https://www.liebherr.com/en/deu/start/start-page.html" TargetMode="External"/><Relationship Id="rId8" Type="http://schemas.openxmlformats.org/officeDocument/2006/relationships/image" Target="../media/image65.jpg"/></Relationships>
</file>

<file path=ppt/slideLayouts/_rels/slideLayout27.xml.rels><?xml version="1.0" encoding="UTF-8" standalone="yes"?><Relationships xmlns="http://schemas.openxmlformats.org/package/2006/relationships"><Relationship Id="rId11" Type="http://schemas.openxmlformats.org/officeDocument/2006/relationships/hyperlink" Target="https://netpeak.bg/" TargetMode="External"/><Relationship Id="rId10" Type="http://schemas.openxmlformats.org/officeDocument/2006/relationships/image" Target="../media/image66.png"/><Relationship Id="rId13" Type="http://schemas.openxmlformats.org/officeDocument/2006/relationships/hyperlink" Target="https://www.superhosting.bg/" TargetMode="External"/><Relationship Id="rId12" Type="http://schemas.openxmlformats.org/officeDocument/2006/relationships/image" Target="../media/image12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hyperlink" Target="http://www.infragistics.com/" TargetMode="External"/><Relationship Id="rId4" Type="http://schemas.openxmlformats.org/officeDocument/2006/relationships/image" Target="../media/image64.png"/><Relationship Id="rId9" Type="http://schemas.openxmlformats.org/officeDocument/2006/relationships/hyperlink" Target="https://www.xs-software.com/" TargetMode="External"/><Relationship Id="rId15" Type="http://schemas.openxmlformats.org/officeDocument/2006/relationships/image" Target="../media/image39.png"/><Relationship Id="rId14" Type="http://schemas.openxmlformats.org/officeDocument/2006/relationships/image" Target="../media/image72.png"/><Relationship Id="rId5" Type="http://schemas.openxmlformats.org/officeDocument/2006/relationships/hyperlink" Target="https://www.indeavr.com/en" TargetMode="External"/><Relationship Id="rId6" Type="http://schemas.openxmlformats.org/officeDocument/2006/relationships/image" Target="../media/image74.png"/><Relationship Id="rId7" Type="http://schemas.openxmlformats.org/officeDocument/2006/relationships/hyperlink" Target="https://www.softwaregroup.com/" TargetMode="External"/><Relationship Id="rId8" Type="http://schemas.openxmlformats.org/officeDocument/2006/relationships/image" Target="../media/image8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hyperlink" Target="http://www.facebook.com/SoftwareUniversity" TargetMode="External"/><Relationship Id="rId4" Type="http://schemas.openxmlformats.org/officeDocument/2006/relationships/image" Target="../media/image77.png"/><Relationship Id="rId9" Type="http://schemas.openxmlformats.org/officeDocument/2006/relationships/image" Target="../media/image93.png"/><Relationship Id="rId5" Type="http://schemas.openxmlformats.org/officeDocument/2006/relationships/hyperlink" Target="http://forum.softuni.bg/" TargetMode="External"/><Relationship Id="rId6" Type="http://schemas.openxmlformats.org/officeDocument/2006/relationships/image" Target="../media/image73.png"/><Relationship Id="rId7" Type="http://schemas.openxmlformats.org/officeDocument/2006/relationships/hyperlink" Target="http://softuni.bg/" TargetMode="External"/><Relationship Id="rId8" Type="http://schemas.openxmlformats.org/officeDocument/2006/relationships/image" Target="../media/image8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7.png"/><Relationship Id="rId3" Type="http://schemas.openxmlformats.org/officeDocument/2006/relationships/image" Target="../media/image81.png"/><Relationship Id="rId4" Type="http://schemas.openxmlformats.org/officeDocument/2006/relationships/image" Target="../media/image79.png"/><Relationship Id="rId5" Type="http://schemas.openxmlformats.org/officeDocument/2006/relationships/image" Target="../media/image76.png"/><Relationship Id="rId6" Type="http://schemas.openxmlformats.org/officeDocument/2006/relationships/image" Target="../media/image80.png"/><Relationship Id="rId7" Type="http://schemas.openxmlformats.org/officeDocument/2006/relationships/hyperlink" Target="http://creativecommons.org/licenses/by-nc-sa/4.0/" TargetMode="External"/><Relationship Id="rId8" Type="http://schemas.openxmlformats.org/officeDocument/2006/relationships/image" Target="../media/image8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7.png"/><Relationship Id="rId3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7.png"/><Relationship Id="rId3" Type="http://schemas.openxmlformats.org/officeDocument/2006/relationships/image" Target="../media/image90.png"/><Relationship Id="rId4" Type="http://schemas.openxmlformats.org/officeDocument/2006/relationships/image" Target="../media/image102.png"/><Relationship Id="rId5" Type="http://schemas.openxmlformats.org/officeDocument/2006/relationships/image" Target="../media/image92.png"/></Relationships>
</file>

<file path=ppt/slideLayouts/_rels/slideLayout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8.png"/><Relationship Id="rId10" Type="http://schemas.openxmlformats.org/officeDocument/2006/relationships/image" Target="../media/image99.png"/><Relationship Id="rId13" Type="http://schemas.openxmlformats.org/officeDocument/2006/relationships/image" Target="../media/image108.png"/><Relationship Id="rId12" Type="http://schemas.openxmlformats.org/officeDocument/2006/relationships/image" Target="../media/image9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7.png"/><Relationship Id="rId3" Type="http://schemas.openxmlformats.org/officeDocument/2006/relationships/image" Target="../media/image105.png"/><Relationship Id="rId4" Type="http://schemas.openxmlformats.org/officeDocument/2006/relationships/image" Target="../media/image88.png"/><Relationship Id="rId9" Type="http://schemas.openxmlformats.org/officeDocument/2006/relationships/image" Target="../media/image96.png"/><Relationship Id="rId15" Type="http://schemas.openxmlformats.org/officeDocument/2006/relationships/image" Target="../media/image100.png"/><Relationship Id="rId14" Type="http://schemas.openxmlformats.org/officeDocument/2006/relationships/image" Target="../media/image101.png"/><Relationship Id="rId16" Type="http://schemas.openxmlformats.org/officeDocument/2006/relationships/image" Target="../media/image106.png"/><Relationship Id="rId5" Type="http://schemas.openxmlformats.org/officeDocument/2006/relationships/image" Target="../media/image91.png"/><Relationship Id="rId6" Type="http://schemas.openxmlformats.org/officeDocument/2006/relationships/image" Target="../media/image125.png"/><Relationship Id="rId7" Type="http://schemas.openxmlformats.org/officeDocument/2006/relationships/image" Target="../media/image97.png"/><Relationship Id="rId8" Type="http://schemas.openxmlformats.org/officeDocument/2006/relationships/image" Target="../media/image9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7.png"/><Relationship Id="rId3" Type="http://schemas.openxmlformats.org/officeDocument/2006/relationships/image" Target="../media/image107.png"/><Relationship Id="rId4" Type="http://schemas.openxmlformats.org/officeDocument/2006/relationships/image" Target="../media/image9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7.png"/><Relationship Id="rId3" Type="http://schemas.openxmlformats.org/officeDocument/2006/relationships/image" Target="../media/image104.png"/><Relationship Id="rId4" Type="http://schemas.openxmlformats.org/officeDocument/2006/relationships/image" Target="../media/image8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sbtech.com/" TargetMode="External"/><Relationship Id="rId10" Type="http://schemas.openxmlformats.org/officeDocument/2006/relationships/image" Target="../media/image112.png"/><Relationship Id="rId13" Type="http://schemas.openxmlformats.org/officeDocument/2006/relationships/hyperlink" Target="http://smartit.bg/" TargetMode="External"/><Relationship Id="rId12" Type="http://schemas.openxmlformats.org/officeDocument/2006/relationships/image" Target="../media/image109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7.png"/><Relationship Id="rId3" Type="http://schemas.openxmlformats.org/officeDocument/2006/relationships/hyperlink" Target="https://aeternity.com/" TargetMode="External"/><Relationship Id="rId4" Type="http://schemas.openxmlformats.org/officeDocument/2006/relationships/image" Target="../media/image119.png"/><Relationship Id="rId9" Type="http://schemas.openxmlformats.org/officeDocument/2006/relationships/hyperlink" Target="http://www.telenor.bg/" TargetMode="External"/><Relationship Id="rId15" Type="http://schemas.openxmlformats.org/officeDocument/2006/relationships/image" Target="../media/image88.png"/><Relationship Id="rId14" Type="http://schemas.openxmlformats.org/officeDocument/2006/relationships/image" Target="../media/image122.png"/><Relationship Id="rId5" Type="http://schemas.openxmlformats.org/officeDocument/2006/relationships/hyperlink" Target="http://codexio.bg" TargetMode="External"/><Relationship Id="rId6" Type="http://schemas.openxmlformats.org/officeDocument/2006/relationships/image" Target="../media/image110.png"/><Relationship Id="rId7" Type="http://schemas.openxmlformats.org/officeDocument/2006/relationships/hyperlink" Target="https://www.liebherr.com/en/deu/start/start-page.html" TargetMode="External"/><Relationship Id="rId8" Type="http://schemas.openxmlformats.org/officeDocument/2006/relationships/image" Target="../media/image111.jpg"/></Relationships>
</file>

<file path=ppt/slideLayouts/_rels/slideLayout41.xml.rels><?xml version="1.0" encoding="UTF-8" standalone="yes"?><Relationships xmlns="http://schemas.openxmlformats.org/package/2006/relationships"><Relationship Id="rId11" Type="http://schemas.openxmlformats.org/officeDocument/2006/relationships/hyperlink" Target="https://netpeak.bg/" TargetMode="External"/><Relationship Id="rId10" Type="http://schemas.openxmlformats.org/officeDocument/2006/relationships/image" Target="../media/image114.png"/><Relationship Id="rId13" Type="http://schemas.openxmlformats.org/officeDocument/2006/relationships/hyperlink" Target="https://www.superhosting.bg/" TargetMode="External"/><Relationship Id="rId12" Type="http://schemas.openxmlformats.org/officeDocument/2006/relationships/image" Target="../media/image12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7.png"/><Relationship Id="rId3" Type="http://schemas.openxmlformats.org/officeDocument/2006/relationships/hyperlink" Target="http://www.infragistics.com/" TargetMode="External"/><Relationship Id="rId4" Type="http://schemas.openxmlformats.org/officeDocument/2006/relationships/image" Target="../media/image113.png"/><Relationship Id="rId9" Type="http://schemas.openxmlformats.org/officeDocument/2006/relationships/hyperlink" Target="https://www.xs-software.com/" TargetMode="External"/><Relationship Id="rId15" Type="http://schemas.openxmlformats.org/officeDocument/2006/relationships/image" Target="../media/image88.png"/><Relationship Id="rId14" Type="http://schemas.openxmlformats.org/officeDocument/2006/relationships/image" Target="../media/image115.png"/><Relationship Id="rId5" Type="http://schemas.openxmlformats.org/officeDocument/2006/relationships/hyperlink" Target="https://www.indeavr.com/en" TargetMode="External"/><Relationship Id="rId6" Type="http://schemas.openxmlformats.org/officeDocument/2006/relationships/image" Target="../media/image121.png"/><Relationship Id="rId7" Type="http://schemas.openxmlformats.org/officeDocument/2006/relationships/hyperlink" Target="https://www.softwaregroup.com/" TargetMode="External"/><Relationship Id="rId8" Type="http://schemas.openxmlformats.org/officeDocument/2006/relationships/image" Target="../media/image12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7.png"/><Relationship Id="rId3" Type="http://schemas.openxmlformats.org/officeDocument/2006/relationships/hyperlink" Target="http://www.facebook.com/SoftwareUniversity" TargetMode="External"/><Relationship Id="rId4" Type="http://schemas.openxmlformats.org/officeDocument/2006/relationships/image" Target="../media/image117.png"/><Relationship Id="rId9" Type="http://schemas.openxmlformats.org/officeDocument/2006/relationships/image" Target="../media/image116.png"/><Relationship Id="rId5" Type="http://schemas.openxmlformats.org/officeDocument/2006/relationships/hyperlink" Target="http://forum.softuni.bg/" TargetMode="External"/><Relationship Id="rId6" Type="http://schemas.openxmlformats.org/officeDocument/2006/relationships/image" Target="../media/image124.png"/><Relationship Id="rId7" Type="http://schemas.openxmlformats.org/officeDocument/2006/relationships/hyperlink" Target="http://softuni.bg/" TargetMode="External"/><Relationship Id="rId8" Type="http://schemas.openxmlformats.org/officeDocument/2006/relationships/image" Target="../media/image1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2.png"/><Relationship Id="rId4" Type="http://schemas.openxmlformats.org/officeDocument/2006/relationships/image" Target="../media/image7.png"/><Relationship Id="rId5" Type="http://schemas.openxmlformats.org/officeDocument/2006/relationships/image" Target="../media/image29.png"/></Relationships>
</file>

<file path=ppt/slideLayouts/_rels/slideLayout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9.png"/><Relationship Id="rId13" Type="http://schemas.openxmlformats.org/officeDocument/2006/relationships/image" Target="../media/image12.png"/><Relationship Id="rId1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5" Type="http://schemas.openxmlformats.org/officeDocument/2006/relationships/image" Target="../media/image13.png"/><Relationship Id="rId14" Type="http://schemas.openxmlformats.org/officeDocument/2006/relationships/image" Target="../media/image14.png"/><Relationship Id="rId16" Type="http://schemas.openxmlformats.org/officeDocument/2006/relationships/image" Target="../media/image63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8.png"/><Relationship Id="rId8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sentation Title Slide">
  <p:cSld name="Presentation 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3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3"/>
          <p:cNvSpPr/>
          <p:nvPr>
            <p:ph idx="2" type="pic"/>
          </p:nvPr>
        </p:nvSpPr>
        <p:spPr>
          <a:xfrm>
            <a:off x="656629" y="2351427"/>
            <a:ext cx="5439372" cy="232599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>
            <a:lvl1pPr lv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398"/>
              <a:buFont typeface="Noto Sans Symbols"/>
              <a:buNone/>
              <a:defRPr b="0" i="0" sz="3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" name="Google Shape;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3"/>
          <p:cNvSpPr txBox="1"/>
          <p:nvPr>
            <p:ph idx="1" type="subTitle"/>
          </p:nvPr>
        </p:nvSpPr>
        <p:spPr>
          <a:xfrm>
            <a:off x="666859" y="1303142"/>
            <a:ext cx="10965303" cy="88265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  <a:defRPr sz="3598">
                <a:solidFill>
                  <a:schemeClr val="dk1"/>
                </a:solidFill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0" name="Google Shape;2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2813" y="6057655"/>
            <a:ext cx="2106010" cy="52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3"/>
          <p:cNvSpPr txBox="1"/>
          <p:nvPr>
            <p:ph type="title"/>
          </p:nvPr>
        </p:nvSpPr>
        <p:spPr>
          <a:xfrm>
            <a:off x="666859" y="254857"/>
            <a:ext cx="10965303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98"/>
              <a:buFont typeface="Calibri"/>
              <a:buNone/>
              <a:defRPr sz="479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" name="Google Shape;24;p23" title="CC-BY-NC-SA License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51416" y="6080062"/>
            <a:ext cx="1437271" cy="502868"/>
          </a:xfrm>
          <a:prstGeom prst="roundRect">
            <a:avLst>
              <a:gd fmla="val 3940" name="adj"/>
            </a:avLst>
          </a:prstGeom>
          <a:solidFill>
            <a:srgbClr val="231F20">
              <a:alpha val="49411"/>
            </a:srgbClr>
          </a:solidFill>
          <a:ln cap="flat" cmpd="sng" w="9525">
            <a:solidFill>
              <a:srgbClr val="F2A818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" name="Google Shape;25;p23"/>
          <p:cNvSpPr txBox="1"/>
          <p:nvPr>
            <p:ph idx="3" type="body"/>
          </p:nvPr>
        </p:nvSpPr>
        <p:spPr>
          <a:xfrm>
            <a:off x="8643853" y="5916124"/>
            <a:ext cx="2951518" cy="382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>
            <a:lvl1pPr indent="-228600" lvl="0" marL="4572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998"/>
              <a:buNone/>
              <a:defRPr b="1" sz="19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4" type="body"/>
          </p:nvPr>
        </p:nvSpPr>
        <p:spPr>
          <a:xfrm>
            <a:off x="8643853" y="6340279"/>
            <a:ext cx="2951518" cy="351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>
            <a:lvl1pPr indent="-228600" lvl="0" marL="4572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98"/>
              <a:buNone/>
              <a:defRPr b="1" sz="17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5" type="body"/>
          </p:nvPr>
        </p:nvSpPr>
        <p:spPr>
          <a:xfrm>
            <a:off x="671147" y="4876800"/>
            <a:ext cx="2951518" cy="506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8"/>
              <a:buNone/>
              <a:defRPr b="1" sz="2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6" type="body"/>
          </p:nvPr>
        </p:nvSpPr>
        <p:spPr>
          <a:xfrm>
            <a:off x="671147" y="5368740"/>
            <a:ext cx="2951518" cy="444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b="1" sz="23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3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3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Slide Dark">
  <p:cSld name="Comparison Slide Dar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2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2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2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2"/>
          </a:solidFill>
          <a:ln cap="flat" cmpd="sng" w="635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2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3" name="Google Shape;13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6551" y="5206773"/>
            <a:ext cx="958900" cy="118486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2"/>
          <p:cNvSpPr txBox="1"/>
          <p:nvPr>
            <p:ph idx="1" type="body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32"/>
          <p:cNvSpPr txBox="1"/>
          <p:nvPr>
            <p:ph idx="2" type="body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32"/>
          <p:cNvSpPr txBox="1"/>
          <p:nvPr>
            <p:ph idx="10" type="dt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2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2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" name="Google Shape;13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nd Content">
  <p:cSld name="Image and Conte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3"/>
          <p:cNvSpPr/>
          <p:nvPr>
            <p:ph idx="2" type="pic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>
            <a:lvl1pPr lv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Noto Sans Symbols"/>
              <a:buNone/>
              <a:defRPr b="0" i="0" sz="21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b="0" i="0" sz="37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33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3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3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3"/>
          <p:cNvSpPr txBox="1"/>
          <p:nvPr>
            <p:ph idx="1" type="body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33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3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3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3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2" name="Google Shape;15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r>
              <a:t/>
            </a:r>
            <a:endParaRPr b="0" i="0" sz="2399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4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4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4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" name="Google Shape;159;p3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9864" y="3048000"/>
            <a:ext cx="4143348" cy="3323785"/>
          </a:xfrm>
          <a:prstGeom prst="roundRect">
            <a:avLst>
              <a:gd fmla="val 3461" name="adj"/>
            </a:avLst>
          </a:prstGeom>
          <a:noFill/>
          <a:ln>
            <a:noFill/>
          </a:ln>
        </p:spPr>
      </p:pic>
      <p:pic>
        <p:nvPicPr>
          <p:cNvPr id="160" name="Google Shape;160;p3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8012" y="1269705"/>
            <a:ext cx="3507028" cy="1450390"/>
          </a:xfrm>
          <a:prstGeom prst="roundRect">
            <a:avLst>
              <a:gd fmla="val 3586" name="adj"/>
            </a:avLst>
          </a:prstGeom>
          <a:noFill/>
          <a:ln>
            <a:noFill/>
          </a:ln>
        </p:spPr>
      </p:pic>
      <p:pic>
        <p:nvPicPr>
          <p:cNvPr id="161" name="Google Shape;161;p3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5613" y="4961886"/>
            <a:ext cx="6687589" cy="1466012"/>
          </a:xfrm>
          <a:prstGeom prst="roundRect">
            <a:avLst>
              <a:gd fmla="val 5492" name="adj"/>
            </a:avLst>
          </a:prstGeom>
          <a:noFill/>
          <a:ln>
            <a:noFill/>
          </a:ln>
        </p:spPr>
      </p:pic>
      <p:pic>
        <p:nvPicPr>
          <p:cNvPr id="162" name="Google Shape;162;p3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52673" y="1253341"/>
            <a:ext cx="3537236" cy="1600277"/>
          </a:xfrm>
          <a:prstGeom prst="roundRect">
            <a:avLst>
              <a:gd fmla="val 4755" name="adj"/>
            </a:avLst>
          </a:prstGeom>
          <a:noFill/>
          <a:ln>
            <a:noFill/>
          </a:ln>
        </p:spPr>
      </p:pic>
      <p:pic>
        <p:nvPicPr>
          <p:cNvPr id="163" name="Google Shape;163;p3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3785" y="1297093"/>
            <a:ext cx="4111472" cy="1740439"/>
          </a:xfrm>
          <a:prstGeom prst="roundRect">
            <a:avLst>
              <a:gd fmla="val 6970" name="adj"/>
            </a:avLst>
          </a:prstGeom>
          <a:noFill/>
          <a:ln>
            <a:noFill/>
          </a:ln>
        </p:spPr>
      </p:pic>
      <p:pic>
        <p:nvPicPr>
          <p:cNvPr id="164" name="Google Shape;164;p34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5612" y="3323273"/>
            <a:ext cx="6678008" cy="1231632"/>
          </a:xfrm>
          <a:prstGeom prst="roundRect">
            <a:avLst>
              <a:gd fmla="val 6594" name="adj"/>
            </a:avLst>
          </a:prstGeom>
          <a:noFill/>
          <a:ln>
            <a:noFill/>
          </a:ln>
        </p:spPr>
      </p:pic>
      <p:sp>
        <p:nvSpPr>
          <p:cNvPr id="165" name="Google Shape;165;p34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4"/>
          <p:cNvSpPr txBox="1"/>
          <p:nvPr>
            <p:ph type="title"/>
          </p:nvPr>
        </p:nvSpPr>
        <p:spPr>
          <a:xfrm>
            <a:off x="188816" y="11072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7" name="Google Shape;167;p3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5"/>
          <p:cNvSpPr/>
          <p:nvPr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5"/>
          <p:cNvSpPr txBox="1"/>
          <p:nvPr>
            <p:ph type="title"/>
          </p:nvPr>
        </p:nvSpPr>
        <p:spPr>
          <a:xfrm>
            <a:off x="188816" y="11072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2" name="Google Shape;172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5696" y="1200162"/>
            <a:ext cx="6096599" cy="1314435"/>
          </a:xfrm>
          <a:prstGeom prst="roundRect">
            <a:avLst>
              <a:gd fmla="val 3250" name="adj"/>
            </a:avLst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indeavr" id="173" name="Google Shape;173;p3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5464" y="1399789"/>
            <a:ext cx="5354264" cy="1209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software group" id="174" name="Google Shape;174;p3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5464" y="2317265"/>
            <a:ext cx="666750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¡Ð²ÑÑÐ·Ð°Ð½Ð¾ Ð¸Ð·Ð¾Ð±ÑÐ°Ð¶ÐµÐ½Ð¸Ðµ" id="175" name="Google Shape;175;p35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19014" l="14921" r="15236" t="-168"/>
          <a:stretch/>
        </p:blipFill>
        <p:spPr>
          <a:xfrm>
            <a:off x="7761500" y="2602277"/>
            <a:ext cx="3155182" cy="16542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netpeak" id="176" name="Google Shape;176;p35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81756" y="5230897"/>
            <a:ext cx="7167612" cy="996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superhosting png" id="177" name="Google Shape;177;p35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17524" y="4510111"/>
            <a:ext cx="3352800" cy="1777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st">
  <p:cSld name="Las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6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6"/>
          <p:cNvSpPr txBox="1"/>
          <p:nvPr>
            <p:ph idx="1" type="body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06273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 sz="2798"/>
            </a:lvl1pPr>
            <a:lvl2pPr indent="-431672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82" name="Google Shape;182;p3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96603" y="2384689"/>
            <a:ext cx="3227765" cy="429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85829" y="1319423"/>
            <a:ext cx="1670274" cy="206515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6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6"/>
          <p:cNvSpPr txBox="1"/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sentation Title Slide">
  <p:cSld name="Presentation Title Slide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653bf230b2_0_58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653bf230b2_0_58"/>
          <p:cNvSpPr/>
          <p:nvPr>
            <p:ph idx="2" type="pic"/>
          </p:nvPr>
        </p:nvSpPr>
        <p:spPr>
          <a:xfrm>
            <a:off x="656629" y="2351427"/>
            <a:ext cx="5439300" cy="23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398"/>
              <a:buFont typeface="Noto Sans Symbols"/>
              <a:buNone/>
              <a:defRPr b="0" i="0" sz="3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97" name="Google Shape;197;g653bf230b2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653bf230b2_0_58"/>
          <p:cNvSpPr txBox="1"/>
          <p:nvPr>
            <p:ph idx="1" type="subTitle"/>
          </p:nvPr>
        </p:nvSpPr>
        <p:spPr>
          <a:xfrm>
            <a:off x="666859" y="1303142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  <a:defRPr sz="3598">
                <a:solidFill>
                  <a:schemeClr val="dk1"/>
                </a:solidFill>
              </a:defRPr>
            </a:lvl1pPr>
            <a:lvl2pPr lvl="1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9" name="Google Shape;199;g653bf230b2_0_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2813" y="6057655"/>
            <a:ext cx="2106010" cy="52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653bf230b2_0_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653bf230b2_0_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653bf230b2_0_58"/>
          <p:cNvSpPr txBox="1"/>
          <p:nvPr>
            <p:ph type="title"/>
          </p:nvPr>
        </p:nvSpPr>
        <p:spPr>
          <a:xfrm>
            <a:off x="666859" y="25485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98"/>
              <a:buFont typeface="Calibri"/>
              <a:buNone/>
              <a:defRPr sz="4798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3" name="Google Shape;203;g653bf230b2_0_58" title="CC-BY-NC-SA License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51416" y="6080062"/>
            <a:ext cx="1437300" cy="502800"/>
          </a:xfrm>
          <a:prstGeom prst="roundRect">
            <a:avLst>
              <a:gd fmla="val 3940" name="adj"/>
            </a:avLst>
          </a:prstGeom>
          <a:solidFill>
            <a:srgbClr val="231F20">
              <a:alpha val="49020"/>
            </a:srgbClr>
          </a:solidFill>
          <a:ln cap="flat" cmpd="sng" w="9525">
            <a:solidFill>
              <a:srgbClr val="F2A818">
                <a:alpha val="4902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g653bf230b2_0_58"/>
          <p:cNvSpPr txBox="1"/>
          <p:nvPr>
            <p:ph idx="3" type="body"/>
          </p:nvPr>
        </p:nvSpPr>
        <p:spPr>
          <a:xfrm>
            <a:off x="8643853" y="5916124"/>
            <a:ext cx="29514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998"/>
              <a:buNone/>
              <a:defRPr b="1" sz="19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g653bf230b2_0_58"/>
          <p:cNvSpPr txBox="1"/>
          <p:nvPr>
            <p:ph idx="4" type="body"/>
          </p:nvPr>
        </p:nvSpPr>
        <p:spPr>
          <a:xfrm>
            <a:off x="8643853" y="6340279"/>
            <a:ext cx="2951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98"/>
              <a:buNone/>
              <a:defRPr b="1" sz="17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g653bf230b2_0_58"/>
          <p:cNvSpPr txBox="1"/>
          <p:nvPr>
            <p:ph idx="5" type="body"/>
          </p:nvPr>
        </p:nvSpPr>
        <p:spPr>
          <a:xfrm>
            <a:off x="671147" y="4876800"/>
            <a:ext cx="29514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8"/>
              <a:buNone/>
              <a:defRPr b="1" sz="2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g653bf230b2_0_58"/>
          <p:cNvSpPr txBox="1"/>
          <p:nvPr>
            <p:ph idx="6" type="body"/>
          </p:nvPr>
        </p:nvSpPr>
        <p:spPr>
          <a:xfrm>
            <a:off x="671147" y="5368740"/>
            <a:ext cx="29514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b="1" sz="23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g653bf230b2_0_58"/>
          <p:cNvSpPr/>
          <p:nvPr/>
        </p:nvSpPr>
        <p:spPr>
          <a:xfrm>
            <a:off x="-1589" y="6702676"/>
            <a:ext cx="12195300" cy="21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653bf230b2_0_58"/>
          <p:cNvSpPr/>
          <p:nvPr/>
        </p:nvSpPr>
        <p:spPr>
          <a:xfrm>
            <a:off x="-1588" y="6702676"/>
            <a:ext cx="12192000" cy="21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">
  <p:cSld name="Table of Conten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653bf230b2_0_74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653bf230b2_0_74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drawing of a cartoon character&#10;&#10;Description generated with high confidence" id="213" name="Google Shape;213;g653bf230b2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910369" y="1409638"/>
            <a:ext cx="3572162" cy="438513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653bf230b2_0_74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g653bf230b2_0_74"/>
          <p:cNvSpPr txBox="1"/>
          <p:nvPr>
            <p:ph idx="1" type="body"/>
          </p:nvPr>
        </p:nvSpPr>
        <p:spPr>
          <a:xfrm>
            <a:off x="196766" y="1371604"/>
            <a:ext cx="8182500" cy="4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Calibri"/>
              <a:buAutoNum type="arabicPeriod"/>
              <a:defRPr>
                <a:solidFill>
                  <a:schemeClr val="dk1"/>
                </a:solidFill>
              </a:defRPr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g653bf230b2_0_74"/>
          <p:cNvSpPr txBox="1"/>
          <p:nvPr>
            <p:ph idx="10" type="dt"/>
          </p:nvPr>
        </p:nvSpPr>
        <p:spPr>
          <a:xfrm>
            <a:off x="188816" y="6397196"/>
            <a:ext cx="808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g653bf230b2_0_74"/>
          <p:cNvSpPr txBox="1"/>
          <p:nvPr>
            <p:ph idx="11" type="ftr"/>
          </p:nvPr>
        </p:nvSpPr>
        <p:spPr>
          <a:xfrm>
            <a:off x="997529" y="6397196"/>
            <a:ext cx="10567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g653bf230b2_0_74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g653bf230b2_0_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653bf230b2_0_84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653bf230b2_0_84"/>
          <p:cNvSpPr/>
          <p:nvPr/>
        </p:nvSpPr>
        <p:spPr>
          <a:xfrm>
            <a:off x="-1" y="0"/>
            <a:ext cx="121920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653bf230b2_0_84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g653bf230b2_0_84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g653bf230b2_0_84"/>
          <p:cNvSpPr txBox="1"/>
          <p:nvPr>
            <p:ph idx="10" type="dt"/>
          </p:nvPr>
        </p:nvSpPr>
        <p:spPr>
          <a:xfrm>
            <a:off x="188816" y="6397196"/>
            <a:ext cx="808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g653bf230b2_0_84"/>
          <p:cNvSpPr txBox="1"/>
          <p:nvPr>
            <p:ph idx="11" type="ftr"/>
          </p:nvPr>
        </p:nvSpPr>
        <p:spPr>
          <a:xfrm>
            <a:off x="997529" y="6397196"/>
            <a:ext cx="10567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g653bf230b2_0_84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8" name="Google Shape;228;g653bf230b2_0_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653bf230b2_0_93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653bf230b2_0_93"/>
          <p:cNvSpPr txBox="1"/>
          <p:nvPr>
            <p:ph idx="1" type="body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indent="-228600" lvl="0" marL="45720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5396"/>
              <a:buNone/>
              <a:defRPr b="1" sz="539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g653bf230b2_0_93"/>
          <p:cNvSpPr txBox="1"/>
          <p:nvPr>
            <p:ph idx="2" type="body"/>
          </p:nvPr>
        </p:nvSpPr>
        <p:spPr>
          <a:xfrm>
            <a:off x="615109" y="5490438"/>
            <a:ext cx="109617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indent="-228600" lvl="0" marL="45720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998"/>
              <a:buNone/>
              <a:defRPr b="1" sz="39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g653bf230b2_0_93"/>
          <p:cNvSpPr/>
          <p:nvPr/>
        </p:nvSpPr>
        <p:spPr>
          <a:xfrm>
            <a:off x="4319736" y="867751"/>
            <a:ext cx="3552600" cy="3552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urce Code Example">
  <p:cSld name="Source Code Example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653bf230b2_0_98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653bf230b2_0_98"/>
          <p:cNvSpPr/>
          <p:nvPr/>
        </p:nvSpPr>
        <p:spPr>
          <a:xfrm>
            <a:off x="-3176" y="-17929"/>
            <a:ext cx="121953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653bf230b2_0_98"/>
          <p:cNvSpPr txBox="1"/>
          <p:nvPr>
            <p:ph idx="1" type="body"/>
          </p:nvPr>
        </p:nvSpPr>
        <p:spPr>
          <a:xfrm>
            <a:off x="190501" y="1196126"/>
            <a:ext cx="11811000" cy="51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22860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g653bf230b2_0_98"/>
          <p:cNvSpPr txBox="1"/>
          <p:nvPr>
            <p:ph idx="2" type="body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120"/>
            </a:srgbClr>
          </a:solidFill>
          <a:ln cap="flat" cmpd="sng" w="12700">
            <a:solidFill>
              <a:srgbClr val="112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334B"/>
              </a:buClr>
              <a:buSzPts val="2398"/>
              <a:buNone/>
              <a:defRPr b="1" sz="2398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g653bf230b2_0_98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g653bf230b2_0_98"/>
          <p:cNvSpPr txBox="1"/>
          <p:nvPr>
            <p:ph idx="10" type="dt"/>
          </p:nvPr>
        </p:nvSpPr>
        <p:spPr>
          <a:xfrm>
            <a:off x="188816" y="6397196"/>
            <a:ext cx="808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g653bf230b2_0_98"/>
          <p:cNvSpPr txBox="1"/>
          <p:nvPr>
            <p:ph idx="11" type="ftr"/>
          </p:nvPr>
        </p:nvSpPr>
        <p:spPr>
          <a:xfrm>
            <a:off x="997529" y="6397196"/>
            <a:ext cx="10567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g653bf230b2_0_98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3" name="Google Shape;243;g653bf230b2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">
  <p:cSld name="Table of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24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4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drawing of a cartoon character&#10;&#10;Description generated with high confidence" id="34" name="Google Shape;3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910369" y="1409638"/>
            <a:ext cx="3572162" cy="438513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4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1" type="body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Calibri"/>
              <a:buAutoNum type="arabicPeriod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portant Concept">
  <p:cSld name="Important Concep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653bf230b2_0_108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653bf230b2_0_108"/>
          <p:cNvSpPr/>
          <p:nvPr/>
        </p:nvSpPr>
        <p:spPr>
          <a:xfrm>
            <a:off x="-3472" y="0"/>
            <a:ext cx="1153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:\002-KIMS BUSINESS\007-02-Fullslidesppt-Contents\20161228\02-edu\bulb-item2.png" id="247" name="Google Shape;247;g653bf230b2_0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002-KIMS BUSINESS\007-02-Fullslidesppt-Contents\20161228\02-edu\bulb-item.png" id="248" name="Google Shape;248;g653bf230b2_0_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205" y="1792355"/>
            <a:ext cx="915152" cy="406222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653bf230b2_0_108"/>
          <p:cNvSpPr txBox="1"/>
          <p:nvPr>
            <p:ph idx="1" type="body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g653bf230b2_0_108"/>
          <p:cNvSpPr txBox="1"/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g653bf230b2_0_108"/>
          <p:cNvSpPr txBox="1"/>
          <p:nvPr>
            <p:ph idx="10" type="dt"/>
          </p:nvPr>
        </p:nvSpPr>
        <p:spPr>
          <a:xfrm>
            <a:off x="188816" y="6397196"/>
            <a:ext cx="808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g653bf230b2_0_108"/>
          <p:cNvSpPr txBox="1"/>
          <p:nvPr>
            <p:ph idx="11" type="ftr"/>
          </p:nvPr>
        </p:nvSpPr>
        <p:spPr>
          <a:xfrm>
            <a:off x="997529" y="6397196"/>
            <a:ext cx="10567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g653bf230b2_0_108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4" name="Google Shape;254;g653bf230b2_0_1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33037" y="274595"/>
            <a:ext cx="2144287" cy="53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 Slide">
  <p:cSld name="Questions Slide">
    <p:bg>
      <p:bgPr>
        <a:solidFill>
          <a:schemeClr val="lt2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653bf230b2_0_119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8" cy="685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653bf230b2_0_119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653bf230b2_0_119"/>
          <p:cNvSpPr/>
          <p:nvPr/>
        </p:nvSpPr>
        <p:spPr>
          <a:xfrm>
            <a:off x="-1051301" y="703244"/>
            <a:ext cx="84060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b="1" i="0" lang="en-US" sz="8797" u="none" cap="none" strike="noStrike">
                <a:solidFill>
                  <a:srgbClr val="234465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1" i="0" sz="8797" u="none" cap="none" strike="noStrike">
              <a:solidFill>
                <a:srgbClr val="23446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g653bf230b2_0_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087" y="2222932"/>
            <a:ext cx="3575905" cy="414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653bf230b2_0_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653bf230b2_0_119"/>
          <p:cNvSpPr txBox="1"/>
          <p:nvPr>
            <p:ph idx="10" type="dt"/>
          </p:nvPr>
        </p:nvSpPr>
        <p:spPr>
          <a:xfrm>
            <a:off x="188816" y="6397196"/>
            <a:ext cx="808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g653bf230b2_0_119"/>
          <p:cNvSpPr txBox="1"/>
          <p:nvPr>
            <p:ph idx="11" type="ftr"/>
          </p:nvPr>
        </p:nvSpPr>
        <p:spPr>
          <a:xfrm>
            <a:off x="997529" y="6397196"/>
            <a:ext cx="10567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g653bf230b2_0_119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4" name="Google Shape;264;g653bf230b2_0_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0857" y="1702473"/>
            <a:ext cx="1198901" cy="11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653bf230b2_0_1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9116" y="3776293"/>
            <a:ext cx="1166400" cy="140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653bf230b2_0_1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8000" y="3776293"/>
            <a:ext cx="1166400" cy="138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653bf230b2_0_1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68000" y="3775663"/>
            <a:ext cx="1166400" cy="156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653bf230b2_0_1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08000" y="3769759"/>
            <a:ext cx="1166400" cy="135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653bf230b2_0_1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548000" y="3776293"/>
            <a:ext cx="1166400" cy="14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653bf230b2_0_1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86303" y="3776295"/>
            <a:ext cx="1164654" cy="14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g653bf230b2_0_119"/>
          <p:cNvCxnSpPr/>
          <p:nvPr/>
        </p:nvCxnSpPr>
        <p:spPr>
          <a:xfrm>
            <a:off x="3969414" y="3335565"/>
            <a:ext cx="7161900" cy="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2" name="Google Shape;272;g653bf230b2_0_119"/>
          <p:cNvCxnSpPr/>
          <p:nvPr/>
        </p:nvCxnSpPr>
        <p:spPr>
          <a:xfrm>
            <a:off x="3969414" y="333556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3" name="Google Shape;273;g653bf230b2_0_119"/>
          <p:cNvCxnSpPr/>
          <p:nvPr/>
        </p:nvCxnSpPr>
        <p:spPr>
          <a:xfrm>
            <a:off x="5364000" y="333556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4" name="Google Shape;274;g653bf230b2_0_119"/>
          <p:cNvCxnSpPr/>
          <p:nvPr/>
        </p:nvCxnSpPr>
        <p:spPr>
          <a:xfrm>
            <a:off x="6811200" y="332921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g653bf230b2_0_119"/>
          <p:cNvCxnSpPr/>
          <p:nvPr/>
        </p:nvCxnSpPr>
        <p:spPr>
          <a:xfrm>
            <a:off x="8251200" y="332921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6" name="Google Shape;276;g653bf230b2_0_119"/>
          <p:cNvCxnSpPr/>
          <p:nvPr/>
        </p:nvCxnSpPr>
        <p:spPr>
          <a:xfrm>
            <a:off x="9691200" y="332921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7" name="Google Shape;277;g653bf230b2_0_119"/>
          <p:cNvCxnSpPr/>
          <p:nvPr/>
        </p:nvCxnSpPr>
        <p:spPr>
          <a:xfrm>
            <a:off x="11131200" y="333556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8" name="Google Shape;278;g653bf230b2_0_119"/>
          <p:cNvCxnSpPr/>
          <p:nvPr/>
        </p:nvCxnSpPr>
        <p:spPr>
          <a:xfrm>
            <a:off x="7550307" y="309299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9" name="Google Shape;279;g653bf230b2_0_119"/>
          <p:cNvSpPr/>
          <p:nvPr/>
        </p:nvSpPr>
        <p:spPr>
          <a:xfrm>
            <a:off x="-1589" y="6371331"/>
            <a:ext cx="12195300" cy="50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653bf230b2_0_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0856" y="1702471"/>
            <a:ext cx="1198901" cy="11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653bf230b2_0_1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9116" y="3776291"/>
            <a:ext cx="1166400" cy="140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653bf230b2_0_1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28000" y="3776291"/>
            <a:ext cx="1166401" cy="138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653bf230b2_0_1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68000" y="3775661"/>
            <a:ext cx="1166401" cy="156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653bf230b2_0_1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108000" y="3769759"/>
            <a:ext cx="1166400" cy="135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653bf230b2_0_1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548000" y="3776291"/>
            <a:ext cx="1166400" cy="14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653bf230b2_0_1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386303" y="3776295"/>
            <a:ext cx="1164655" cy="1440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g653bf230b2_0_119"/>
          <p:cNvCxnSpPr/>
          <p:nvPr/>
        </p:nvCxnSpPr>
        <p:spPr>
          <a:xfrm>
            <a:off x="3969414" y="3335565"/>
            <a:ext cx="7161900" cy="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8" name="Google Shape;288;g653bf230b2_0_119"/>
          <p:cNvCxnSpPr/>
          <p:nvPr/>
        </p:nvCxnSpPr>
        <p:spPr>
          <a:xfrm>
            <a:off x="3969414" y="333556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Google Shape;289;g653bf230b2_0_119"/>
          <p:cNvCxnSpPr/>
          <p:nvPr/>
        </p:nvCxnSpPr>
        <p:spPr>
          <a:xfrm>
            <a:off x="5364000" y="333556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0" name="Google Shape;290;g653bf230b2_0_119"/>
          <p:cNvCxnSpPr/>
          <p:nvPr/>
        </p:nvCxnSpPr>
        <p:spPr>
          <a:xfrm>
            <a:off x="6811200" y="332921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1" name="Google Shape;291;g653bf230b2_0_119"/>
          <p:cNvCxnSpPr/>
          <p:nvPr/>
        </p:nvCxnSpPr>
        <p:spPr>
          <a:xfrm>
            <a:off x="8251200" y="332921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2" name="Google Shape;292;g653bf230b2_0_119"/>
          <p:cNvCxnSpPr/>
          <p:nvPr/>
        </p:nvCxnSpPr>
        <p:spPr>
          <a:xfrm>
            <a:off x="9691200" y="332921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3" name="Google Shape;293;g653bf230b2_0_119"/>
          <p:cNvCxnSpPr/>
          <p:nvPr/>
        </p:nvCxnSpPr>
        <p:spPr>
          <a:xfrm>
            <a:off x="11131200" y="333556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4" name="Google Shape;294;g653bf230b2_0_119"/>
          <p:cNvCxnSpPr/>
          <p:nvPr/>
        </p:nvCxnSpPr>
        <p:spPr>
          <a:xfrm>
            <a:off x="7550307" y="309299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portant Example">
  <p:cSld name="Important Example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653bf230b2_0_159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653bf230b2_0_159"/>
          <p:cNvSpPr/>
          <p:nvPr/>
        </p:nvSpPr>
        <p:spPr>
          <a:xfrm>
            <a:off x="-3472" y="0"/>
            <a:ext cx="1153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:\002-KIMS BUSINESS\007-02-Fullslidesppt-Contents\20161228\02-edu\bulb-item2.png" id="298" name="Google Shape;298;g653bf230b2_0_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027" y="3314704"/>
            <a:ext cx="1260665" cy="279795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653bf230b2_0_159"/>
          <p:cNvSpPr txBox="1"/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g653bf230b2_0_159"/>
          <p:cNvSpPr txBox="1"/>
          <p:nvPr>
            <p:ph idx="1" type="body"/>
          </p:nvPr>
        </p:nvSpPr>
        <p:spPr>
          <a:xfrm>
            <a:off x="1959073" y="1121144"/>
            <a:ext cx="10036200" cy="52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1" name="Google Shape;301;g653bf230b2_0_159"/>
          <p:cNvSpPr txBox="1"/>
          <p:nvPr>
            <p:ph idx="10" type="dt"/>
          </p:nvPr>
        </p:nvSpPr>
        <p:spPr>
          <a:xfrm>
            <a:off x="188816" y="6397196"/>
            <a:ext cx="808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g653bf230b2_0_159"/>
          <p:cNvSpPr txBox="1"/>
          <p:nvPr>
            <p:ph idx="11" type="ftr"/>
          </p:nvPr>
        </p:nvSpPr>
        <p:spPr>
          <a:xfrm>
            <a:off x="997529" y="6397196"/>
            <a:ext cx="10567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g653bf230b2_0_159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4" name="Google Shape;304;g653bf230b2_0_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33037" y="274595"/>
            <a:ext cx="2144287" cy="53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Blank Slide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Slide Dark">
  <p:cSld name="Comparison Slide Dark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653bf230b2_0_170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653bf230b2_0_170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653bf230b2_0_170"/>
          <p:cNvSpPr/>
          <p:nvPr/>
        </p:nvSpPr>
        <p:spPr>
          <a:xfrm>
            <a:off x="2" y="6184673"/>
            <a:ext cx="12192000" cy="6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653bf230b2_0_170"/>
          <p:cNvSpPr/>
          <p:nvPr/>
        </p:nvSpPr>
        <p:spPr>
          <a:xfrm>
            <a:off x="5161650" y="4824665"/>
            <a:ext cx="1868700" cy="1868700"/>
          </a:xfrm>
          <a:prstGeom prst="ellipse">
            <a:avLst/>
          </a:prstGeom>
          <a:solidFill>
            <a:schemeClr val="dk2"/>
          </a:solidFill>
          <a:ln cap="flat" cmpd="sng" w="635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653bf230b2_0_17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2" name="Google Shape;312;g653bf230b2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6551" y="5206773"/>
            <a:ext cx="958900" cy="118486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653bf230b2_0_170"/>
          <p:cNvSpPr txBox="1"/>
          <p:nvPr>
            <p:ph idx="1" type="body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4" name="Google Shape;314;g653bf230b2_0_170"/>
          <p:cNvSpPr txBox="1"/>
          <p:nvPr>
            <p:ph idx="2" type="body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" name="Google Shape;315;g653bf230b2_0_170"/>
          <p:cNvSpPr txBox="1"/>
          <p:nvPr>
            <p:ph idx="10" type="dt"/>
          </p:nvPr>
        </p:nvSpPr>
        <p:spPr>
          <a:xfrm>
            <a:off x="188816" y="6390560"/>
            <a:ext cx="808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g653bf230b2_0_170"/>
          <p:cNvSpPr txBox="1"/>
          <p:nvPr>
            <p:ph idx="11" type="ftr"/>
          </p:nvPr>
        </p:nvSpPr>
        <p:spPr>
          <a:xfrm>
            <a:off x="997529" y="6397196"/>
            <a:ext cx="10567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g653bf230b2_0_170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8" name="Google Shape;318;g653bf230b2_0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nd Content">
  <p:cSld name="Image and Content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g653bf230b2_0_183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653bf230b2_0_183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653bf230b2_0_183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Noto Sans Symbols"/>
              <a:buNone/>
              <a:defRPr b="0" i="0" sz="21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b="0" i="0" sz="37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" name="Google Shape;323;g653bf230b2_0_183"/>
          <p:cNvSpPr/>
          <p:nvPr/>
        </p:nvSpPr>
        <p:spPr>
          <a:xfrm>
            <a:off x="4079775" y="1355073"/>
            <a:ext cx="48000" cy="550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653bf230b2_0_183"/>
          <p:cNvSpPr/>
          <p:nvPr/>
        </p:nvSpPr>
        <p:spPr>
          <a:xfrm>
            <a:off x="4127777" y="1748999"/>
            <a:ext cx="240000" cy="33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653bf230b2_0_183"/>
          <p:cNvSpPr/>
          <p:nvPr/>
        </p:nvSpPr>
        <p:spPr>
          <a:xfrm>
            <a:off x="2" y="6721482"/>
            <a:ext cx="12192000" cy="13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653bf230b2_0_183"/>
          <p:cNvSpPr txBox="1"/>
          <p:nvPr>
            <p:ph idx="1" type="body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7" name="Google Shape;327;g653bf230b2_0_183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g653bf230b2_0_183"/>
          <p:cNvSpPr txBox="1"/>
          <p:nvPr>
            <p:ph idx="10" type="dt"/>
          </p:nvPr>
        </p:nvSpPr>
        <p:spPr>
          <a:xfrm>
            <a:off x="188816" y="6397196"/>
            <a:ext cx="808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g653bf230b2_0_183"/>
          <p:cNvSpPr txBox="1"/>
          <p:nvPr>
            <p:ph idx="11" type="ftr"/>
          </p:nvPr>
        </p:nvSpPr>
        <p:spPr>
          <a:xfrm>
            <a:off x="997529" y="6397196"/>
            <a:ext cx="10567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g653bf230b2_0_183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1" name="Google Shape;331;g653bf230b2_0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653bf230b2_0_183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r>
              <a:t/>
            </a:r>
            <a:endParaRPr b="0" i="0" sz="2399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g653bf230b2_0_197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653bf230b2_0_197"/>
          <p:cNvSpPr txBox="1"/>
          <p:nvPr>
            <p:ph idx="10" type="dt"/>
          </p:nvPr>
        </p:nvSpPr>
        <p:spPr>
          <a:xfrm>
            <a:off x="188816" y="6397196"/>
            <a:ext cx="808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g653bf230b2_0_197"/>
          <p:cNvSpPr txBox="1"/>
          <p:nvPr>
            <p:ph idx="11" type="ftr"/>
          </p:nvPr>
        </p:nvSpPr>
        <p:spPr>
          <a:xfrm>
            <a:off x="997529" y="6397196"/>
            <a:ext cx="10567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g653bf230b2_0_197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8" name="Google Shape;338;g653bf230b2_0_19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9864" y="3048000"/>
            <a:ext cx="4143300" cy="3323700"/>
          </a:xfrm>
          <a:prstGeom prst="roundRect">
            <a:avLst>
              <a:gd fmla="val 3461" name="adj"/>
            </a:avLst>
          </a:prstGeom>
          <a:noFill/>
          <a:ln>
            <a:noFill/>
          </a:ln>
        </p:spPr>
      </p:pic>
      <p:pic>
        <p:nvPicPr>
          <p:cNvPr id="339" name="Google Shape;339;g653bf230b2_0_197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8012" y="1269705"/>
            <a:ext cx="3507000" cy="1450500"/>
          </a:xfrm>
          <a:prstGeom prst="roundRect">
            <a:avLst>
              <a:gd fmla="val 3586" name="adj"/>
            </a:avLst>
          </a:prstGeom>
          <a:noFill/>
          <a:ln>
            <a:noFill/>
          </a:ln>
        </p:spPr>
      </p:pic>
      <p:pic>
        <p:nvPicPr>
          <p:cNvPr id="340" name="Google Shape;340;g653bf230b2_0_19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5613" y="4961886"/>
            <a:ext cx="6687600" cy="1466100"/>
          </a:xfrm>
          <a:prstGeom prst="roundRect">
            <a:avLst>
              <a:gd fmla="val 5492" name="adj"/>
            </a:avLst>
          </a:prstGeom>
          <a:noFill/>
          <a:ln>
            <a:noFill/>
          </a:ln>
        </p:spPr>
      </p:pic>
      <p:pic>
        <p:nvPicPr>
          <p:cNvPr id="341" name="Google Shape;341;g653bf230b2_0_197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52673" y="1253341"/>
            <a:ext cx="3537300" cy="1600200"/>
          </a:xfrm>
          <a:prstGeom prst="roundRect">
            <a:avLst>
              <a:gd fmla="val 4755" name="adj"/>
            </a:avLst>
          </a:prstGeom>
          <a:noFill/>
          <a:ln>
            <a:noFill/>
          </a:ln>
        </p:spPr>
      </p:pic>
      <p:pic>
        <p:nvPicPr>
          <p:cNvPr id="342" name="Google Shape;342;g653bf230b2_0_197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3785" y="1297093"/>
            <a:ext cx="4111500" cy="1740300"/>
          </a:xfrm>
          <a:prstGeom prst="roundRect">
            <a:avLst>
              <a:gd fmla="val 6970" name="adj"/>
            </a:avLst>
          </a:prstGeom>
          <a:noFill/>
          <a:ln>
            <a:noFill/>
          </a:ln>
        </p:spPr>
      </p:pic>
      <p:pic>
        <p:nvPicPr>
          <p:cNvPr id="343" name="Google Shape;343;g653bf230b2_0_197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5612" y="3323273"/>
            <a:ext cx="6678000" cy="1231500"/>
          </a:xfrm>
          <a:prstGeom prst="roundRect">
            <a:avLst>
              <a:gd fmla="val 6594" name="adj"/>
            </a:avLst>
          </a:prstGeom>
          <a:noFill/>
          <a:ln>
            <a:noFill/>
          </a:ln>
        </p:spPr>
      </p:pic>
      <p:sp>
        <p:nvSpPr>
          <p:cNvPr id="344" name="Google Shape;344;g653bf230b2_0_197"/>
          <p:cNvSpPr/>
          <p:nvPr/>
        </p:nvSpPr>
        <p:spPr>
          <a:xfrm>
            <a:off x="0" y="-7074"/>
            <a:ext cx="121953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653bf230b2_0_197"/>
          <p:cNvSpPr txBox="1"/>
          <p:nvPr>
            <p:ph type="title"/>
          </p:nvPr>
        </p:nvSpPr>
        <p:spPr>
          <a:xfrm>
            <a:off x="188816" y="110723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46" name="Google Shape;346;g653bf230b2_0_19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g653bf230b2_0_211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653bf230b2_0_211"/>
          <p:cNvSpPr/>
          <p:nvPr/>
        </p:nvSpPr>
        <p:spPr>
          <a:xfrm>
            <a:off x="0" y="-40852"/>
            <a:ext cx="121953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653bf230b2_0_211"/>
          <p:cNvSpPr txBox="1"/>
          <p:nvPr>
            <p:ph type="title"/>
          </p:nvPr>
        </p:nvSpPr>
        <p:spPr>
          <a:xfrm>
            <a:off x="188816" y="110723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51" name="Google Shape;351;g653bf230b2_0_2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5696" y="1200162"/>
            <a:ext cx="6096600" cy="1314300"/>
          </a:xfrm>
          <a:prstGeom prst="roundRect">
            <a:avLst>
              <a:gd fmla="val 3250" name="adj"/>
            </a:avLst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indeavr" id="352" name="Google Shape;352;g653bf230b2_0_21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5464" y="1399789"/>
            <a:ext cx="5354265" cy="1209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software group" id="353" name="Google Shape;353;g653bf230b2_0_211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5464" y="2317265"/>
            <a:ext cx="666750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¡Ð²ÑÑÐ·Ð°Ð½Ð¾ Ð¸Ð·Ð¾Ð±ÑÐ°Ð¶ÐµÐ½Ð¸Ðµ" id="354" name="Google Shape;354;g653bf230b2_0_211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19014" l="14918" r="15239" t="-170"/>
          <a:stretch/>
        </p:blipFill>
        <p:spPr>
          <a:xfrm>
            <a:off x="7761500" y="2602277"/>
            <a:ext cx="3155182" cy="16542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netpeak" id="355" name="Google Shape;355;g653bf230b2_0_211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81756" y="5230897"/>
            <a:ext cx="7167613" cy="996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superhosting png" id="356" name="Google Shape;356;g653bf230b2_0_211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17524" y="4510111"/>
            <a:ext cx="3352801" cy="1777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653bf230b2_0_2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st">
  <p:cSld name="Last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g653bf230b2_0_222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653bf230b2_0_222"/>
          <p:cNvSpPr txBox="1"/>
          <p:nvPr>
            <p:ph idx="1" type="body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06273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 sz="2798"/>
            </a:lvl1pPr>
            <a:lvl2pPr indent="-4316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/>
            </a:lvl2pPr>
            <a:lvl3pPr indent="-418972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61" name="Google Shape;361;g653bf230b2_0_2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61449" y="3608627"/>
            <a:ext cx="111903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653bf230b2_0_22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37977" y="5017462"/>
            <a:ext cx="1042504" cy="1042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653bf230b2_0_22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96603" y="2384689"/>
            <a:ext cx="3227765" cy="429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653bf230b2_0_2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85829" y="1319423"/>
            <a:ext cx="1670274" cy="206515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653bf230b2_0_222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653bf230b2_0_222"/>
          <p:cNvSpPr txBox="1"/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sentation Title Slide">
  <p:cSld name="Presentation Title Slide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g6419963b2b_0_147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6419963b2b_0_147"/>
          <p:cNvSpPr/>
          <p:nvPr>
            <p:ph idx="2" type="pic"/>
          </p:nvPr>
        </p:nvSpPr>
        <p:spPr>
          <a:xfrm>
            <a:off x="656629" y="2351427"/>
            <a:ext cx="5439300" cy="23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398"/>
              <a:buFont typeface="Noto Sans Symbols"/>
              <a:buNone/>
              <a:defRPr b="0" i="0" sz="3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6" name="Google Shape;376;g6419963b2b_0_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6419963b2b_0_147"/>
          <p:cNvSpPr txBox="1"/>
          <p:nvPr>
            <p:ph idx="1" type="subTitle"/>
          </p:nvPr>
        </p:nvSpPr>
        <p:spPr>
          <a:xfrm>
            <a:off x="666859" y="1303142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  <a:defRPr sz="3598">
                <a:solidFill>
                  <a:schemeClr val="dk1"/>
                </a:solidFill>
              </a:defRPr>
            </a:lvl1pPr>
            <a:lvl2pPr lvl="1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78" name="Google Shape;378;g6419963b2b_0_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2813" y="6057655"/>
            <a:ext cx="2106010" cy="52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6419963b2b_0_1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6419963b2b_0_1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6419963b2b_0_147"/>
          <p:cNvSpPr txBox="1"/>
          <p:nvPr>
            <p:ph type="title"/>
          </p:nvPr>
        </p:nvSpPr>
        <p:spPr>
          <a:xfrm>
            <a:off x="666859" y="25485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98"/>
              <a:buFont typeface="Calibri"/>
              <a:buNone/>
              <a:defRPr sz="4798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2" name="Google Shape;382;g6419963b2b_0_147" title="CC-BY-NC-SA License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51416" y="6080062"/>
            <a:ext cx="1437300" cy="502800"/>
          </a:xfrm>
          <a:prstGeom prst="roundRect">
            <a:avLst>
              <a:gd fmla="val 3940" name="adj"/>
            </a:avLst>
          </a:prstGeom>
          <a:solidFill>
            <a:srgbClr val="231F20">
              <a:alpha val="49800"/>
            </a:srgbClr>
          </a:solidFill>
          <a:ln cap="flat" cmpd="sng" w="9525">
            <a:solidFill>
              <a:srgbClr val="F2A818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3" name="Google Shape;383;g6419963b2b_0_147"/>
          <p:cNvSpPr txBox="1"/>
          <p:nvPr>
            <p:ph idx="3" type="body"/>
          </p:nvPr>
        </p:nvSpPr>
        <p:spPr>
          <a:xfrm>
            <a:off x="8643853" y="5916124"/>
            <a:ext cx="29514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998"/>
              <a:buNone/>
              <a:defRPr b="1" sz="19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4" name="Google Shape;384;g6419963b2b_0_147"/>
          <p:cNvSpPr txBox="1"/>
          <p:nvPr>
            <p:ph idx="4" type="body"/>
          </p:nvPr>
        </p:nvSpPr>
        <p:spPr>
          <a:xfrm>
            <a:off x="8643853" y="6340279"/>
            <a:ext cx="29514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98"/>
              <a:buNone/>
              <a:defRPr b="1" sz="17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5" name="Google Shape;385;g6419963b2b_0_147"/>
          <p:cNvSpPr txBox="1"/>
          <p:nvPr>
            <p:ph idx="5" type="body"/>
          </p:nvPr>
        </p:nvSpPr>
        <p:spPr>
          <a:xfrm>
            <a:off x="671147" y="4876800"/>
            <a:ext cx="29514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8"/>
              <a:buNone/>
              <a:defRPr b="1" sz="2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6" name="Google Shape;386;g6419963b2b_0_147"/>
          <p:cNvSpPr txBox="1"/>
          <p:nvPr>
            <p:ph idx="6" type="body"/>
          </p:nvPr>
        </p:nvSpPr>
        <p:spPr>
          <a:xfrm>
            <a:off x="671147" y="5368740"/>
            <a:ext cx="29514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b="1" sz="23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7" name="Google Shape;387;g6419963b2b_0_147"/>
          <p:cNvSpPr/>
          <p:nvPr/>
        </p:nvSpPr>
        <p:spPr>
          <a:xfrm>
            <a:off x="-1589" y="6702676"/>
            <a:ext cx="12195300" cy="21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6419963b2b_0_147"/>
          <p:cNvSpPr/>
          <p:nvPr/>
        </p:nvSpPr>
        <p:spPr>
          <a:xfrm>
            <a:off x="-1588" y="6702676"/>
            <a:ext cx="12192000" cy="21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25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5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5"/>
          <p:cNvSpPr txBox="1"/>
          <p:nvPr>
            <p:ph idx="1" type="body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5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" name="Google Shape;4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">
  <p:cSld name="Table of Conten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6419963b2b_0_163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6419963b2b_0_163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drawing of a cartoon character&#10;&#10;Description generated with high confidence" id="392" name="Google Shape;392;g6419963b2b_0_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910369" y="1409638"/>
            <a:ext cx="3572162" cy="4385137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6419963b2b_0_163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g6419963b2b_0_163"/>
          <p:cNvSpPr txBox="1"/>
          <p:nvPr>
            <p:ph idx="1" type="body"/>
          </p:nvPr>
        </p:nvSpPr>
        <p:spPr>
          <a:xfrm>
            <a:off x="196766" y="1371604"/>
            <a:ext cx="8182500" cy="4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Calibri"/>
              <a:buAutoNum type="arabicPeriod"/>
              <a:defRPr>
                <a:solidFill>
                  <a:schemeClr val="dk1"/>
                </a:solidFill>
              </a:defRPr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5" name="Google Shape;395;g6419963b2b_0_163"/>
          <p:cNvSpPr txBox="1"/>
          <p:nvPr>
            <p:ph idx="10" type="dt"/>
          </p:nvPr>
        </p:nvSpPr>
        <p:spPr>
          <a:xfrm>
            <a:off x="188816" y="6397196"/>
            <a:ext cx="808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g6419963b2b_0_163"/>
          <p:cNvSpPr txBox="1"/>
          <p:nvPr>
            <p:ph idx="11" type="ftr"/>
          </p:nvPr>
        </p:nvSpPr>
        <p:spPr>
          <a:xfrm>
            <a:off x="997529" y="6397196"/>
            <a:ext cx="10567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g6419963b2b_0_163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8" name="Google Shape;398;g6419963b2b_0_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6419963b2b_0_173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6419963b2b_0_173"/>
          <p:cNvSpPr/>
          <p:nvPr/>
        </p:nvSpPr>
        <p:spPr>
          <a:xfrm>
            <a:off x="-1" y="0"/>
            <a:ext cx="121920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6419963b2b_0_173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3" name="Google Shape;403;g6419963b2b_0_173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g6419963b2b_0_173"/>
          <p:cNvSpPr txBox="1"/>
          <p:nvPr>
            <p:ph idx="10" type="dt"/>
          </p:nvPr>
        </p:nvSpPr>
        <p:spPr>
          <a:xfrm>
            <a:off x="188816" y="6397196"/>
            <a:ext cx="808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g6419963b2b_0_173"/>
          <p:cNvSpPr txBox="1"/>
          <p:nvPr>
            <p:ph idx="11" type="ftr"/>
          </p:nvPr>
        </p:nvSpPr>
        <p:spPr>
          <a:xfrm>
            <a:off x="997529" y="6397196"/>
            <a:ext cx="10567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g6419963b2b_0_173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7" name="Google Shape;407;g6419963b2b_0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6419963b2b_0_182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6419963b2b_0_182"/>
          <p:cNvSpPr txBox="1"/>
          <p:nvPr>
            <p:ph idx="1" type="body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indent="-228600" lvl="0" marL="45720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5396"/>
              <a:buNone/>
              <a:defRPr b="1" sz="539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1" name="Google Shape;411;g6419963b2b_0_182"/>
          <p:cNvSpPr txBox="1"/>
          <p:nvPr>
            <p:ph idx="2" type="body"/>
          </p:nvPr>
        </p:nvSpPr>
        <p:spPr>
          <a:xfrm>
            <a:off x="615109" y="5490438"/>
            <a:ext cx="109617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indent="-228600" lvl="0" marL="45720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998"/>
              <a:buNone/>
              <a:defRPr b="1" sz="39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2" name="Google Shape;412;g6419963b2b_0_182"/>
          <p:cNvSpPr/>
          <p:nvPr/>
        </p:nvSpPr>
        <p:spPr>
          <a:xfrm>
            <a:off x="4319736" y="867751"/>
            <a:ext cx="3552600" cy="3552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urce Code Example">
  <p:cSld name="Source Code Example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g6419963b2b_0_187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6419963b2b_0_187"/>
          <p:cNvSpPr/>
          <p:nvPr/>
        </p:nvSpPr>
        <p:spPr>
          <a:xfrm>
            <a:off x="-3176" y="-17929"/>
            <a:ext cx="121953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6419963b2b_0_187"/>
          <p:cNvSpPr txBox="1"/>
          <p:nvPr>
            <p:ph idx="1" type="body"/>
          </p:nvPr>
        </p:nvSpPr>
        <p:spPr>
          <a:xfrm>
            <a:off x="190501" y="1196126"/>
            <a:ext cx="11811000" cy="51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22860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7" name="Google Shape;417;g6419963b2b_0_187"/>
          <p:cNvSpPr txBox="1"/>
          <p:nvPr>
            <p:ph idx="2" type="body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900"/>
            </a:srgbClr>
          </a:solidFill>
          <a:ln cap="flat" cmpd="sng" w="12700">
            <a:solidFill>
              <a:srgbClr val="112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334B"/>
              </a:buClr>
              <a:buSzPts val="2398"/>
              <a:buNone/>
              <a:defRPr b="1" sz="2398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8" name="Google Shape;418;g6419963b2b_0_18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g6419963b2b_0_187"/>
          <p:cNvSpPr txBox="1"/>
          <p:nvPr>
            <p:ph idx="10" type="dt"/>
          </p:nvPr>
        </p:nvSpPr>
        <p:spPr>
          <a:xfrm>
            <a:off x="188816" y="6397196"/>
            <a:ext cx="808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g6419963b2b_0_187"/>
          <p:cNvSpPr txBox="1"/>
          <p:nvPr>
            <p:ph idx="11" type="ftr"/>
          </p:nvPr>
        </p:nvSpPr>
        <p:spPr>
          <a:xfrm>
            <a:off x="997529" y="6397196"/>
            <a:ext cx="10567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g6419963b2b_0_187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2" name="Google Shape;422;g6419963b2b_0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portant Concept">
  <p:cSld name="Important Concept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g6419963b2b_0_197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6419963b2b_0_197"/>
          <p:cNvSpPr/>
          <p:nvPr/>
        </p:nvSpPr>
        <p:spPr>
          <a:xfrm>
            <a:off x="-3472" y="0"/>
            <a:ext cx="1153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:\002-KIMS BUSINESS\007-02-Fullslidesppt-Contents\20161228\02-edu\bulb-item2.png" id="426" name="Google Shape;426;g6419963b2b_0_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002-KIMS BUSINESS\007-02-Fullslidesppt-Contents\20161228\02-edu\bulb-item.png" id="427" name="Google Shape;427;g6419963b2b_0_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205" y="1792355"/>
            <a:ext cx="915152" cy="4062223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6419963b2b_0_197"/>
          <p:cNvSpPr txBox="1"/>
          <p:nvPr>
            <p:ph idx="1" type="body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9" name="Google Shape;429;g6419963b2b_0_197"/>
          <p:cNvSpPr txBox="1"/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g6419963b2b_0_197"/>
          <p:cNvSpPr txBox="1"/>
          <p:nvPr>
            <p:ph idx="10" type="dt"/>
          </p:nvPr>
        </p:nvSpPr>
        <p:spPr>
          <a:xfrm>
            <a:off x="188816" y="6397196"/>
            <a:ext cx="808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g6419963b2b_0_197"/>
          <p:cNvSpPr txBox="1"/>
          <p:nvPr>
            <p:ph idx="11" type="ftr"/>
          </p:nvPr>
        </p:nvSpPr>
        <p:spPr>
          <a:xfrm>
            <a:off x="997529" y="6397196"/>
            <a:ext cx="10567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g6419963b2b_0_197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3" name="Google Shape;433;g6419963b2b_0_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33037" y="274595"/>
            <a:ext cx="2144287" cy="53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 Slide">
  <p:cSld name="Questions Slide">
    <p:bg>
      <p:bgPr>
        <a:solidFill>
          <a:schemeClr val="lt2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6419963b2b_0_208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8" cy="685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6419963b2b_0_208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6419963b2b_0_208"/>
          <p:cNvSpPr/>
          <p:nvPr/>
        </p:nvSpPr>
        <p:spPr>
          <a:xfrm>
            <a:off x="-1051301" y="703244"/>
            <a:ext cx="84060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b="1" i="0" lang="en-US" sz="8797" u="none" cap="none" strike="noStrike">
                <a:solidFill>
                  <a:srgbClr val="234465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1" i="0" sz="8797" u="none" cap="none" strike="noStrike">
              <a:solidFill>
                <a:srgbClr val="23446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g6419963b2b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087" y="2222932"/>
            <a:ext cx="3575905" cy="414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6419963b2b_0_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6419963b2b_0_208"/>
          <p:cNvSpPr txBox="1"/>
          <p:nvPr>
            <p:ph idx="10" type="dt"/>
          </p:nvPr>
        </p:nvSpPr>
        <p:spPr>
          <a:xfrm>
            <a:off x="188816" y="6397196"/>
            <a:ext cx="808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g6419963b2b_0_208"/>
          <p:cNvSpPr txBox="1"/>
          <p:nvPr>
            <p:ph idx="11" type="ftr"/>
          </p:nvPr>
        </p:nvSpPr>
        <p:spPr>
          <a:xfrm>
            <a:off x="997529" y="6397196"/>
            <a:ext cx="10567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g6419963b2b_0_208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3" name="Google Shape;443;g6419963b2b_0_2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0857" y="1702473"/>
            <a:ext cx="1198901" cy="11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6419963b2b_0_2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9116" y="3776293"/>
            <a:ext cx="1166400" cy="140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6419963b2b_0_2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8000" y="3776293"/>
            <a:ext cx="1166400" cy="138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6419963b2b_0_2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68000" y="3775663"/>
            <a:ext cx="1166400" cy="156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6419963b2b_0_20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08000" y="3769759"/>
            <a:ext cx="1166400" cy="135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6419963b2b_0_20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548000" y="3776293"/>
            <a:ext cx="1166400" cy="14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6419963b2b_0_20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86303" y="3776295"/>
            <a:ext cx="1164654" cy="14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g6419963b2b_0_208"/>
          <p:cNvCxnSpPr/>
          <p:nvPr/>
        </p:nvCxnSpPr>
        <p:spPr>
          <a:xfrm>
            <a:off x="3969414" y="3335565"/>
            <a:ext cx="7161900" cy="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1" name="Google Shape;451;g6419963b2b_0_208"/>
          <p:cNvCxnSpPr/>
          <p:nvPr/>
        </p:nvCxnSpPr>
        <p:spPr>
          <a:xfrm>
            <a:off x="3969414" y="333556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2" name="Google Shape;452;g6419963b2b_0_208"/>
          <p:cNvCxnSpPr/>
          <p:nvPr/>
        </p:nvCxnSpPr>
        <p:spPr>
          <a:xfrm>
            <a:off x="5364000" y="333556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3" name="Google Shape;453;g6419963b2b_0_208"/>
          <p:cNvCxnSpPr/>
          <p:nvPr/>
        </p:nvCxnSpPr>
        <p:spPr>
          <a:xfrm>
            <a:off x="6811200" y="332921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4" name="Google Shape;454;g6419963b2b_0_208"/>
          <p:cNvCxnSpPr/>
          <p:nvPr/>
        </p:nvCxnSpPr>
        <p:spPr>
          <a:xfrm>
            <a:off x="8251200" y="332921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5" name="Google Shape;455;g6419963b2b_0_208"/>
          <p:cNvCxnSpPr/>
          <p:nvPr/>
        </p:nvCxnSpPr>
        <p:spPr>
          <a:xfrm>
            <a:off x="9691200" y="332921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6" name="Google Shape;456;g6419963b2b_0_208"/>
          <p:cNvCxnSpPr/>
          <p:nvPr/>
        </p:nvCxnSpPr>
        <p:spPr>
          <a:xfrm>
            <a:off x="11131200" y="333556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7" name="Google Shape;457;g6419963b2b_0_208"/>
          <p:cNvCxnSpPr/>
          <p:nvPr/>
        </p:nvCxnSpPr>
        <p:spPr>
          <a:xfrm>
            <a:off x="7550307" y="309299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8" name="Google Shape;458;g6419963b2b_0_208"/>
          <p:cNvSpPr/>
          <p:nvPr/>
        </p:nvSpPr>
        <p:spPr>
          <a:xfrm>
            <a:off x="-1589" y="6371331"/>
            <a:ext cx="12195300" cy="50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g6419963b2b_0_2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0856" y="1702471"/>
            <a:ext cx="1198901" cy="11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6419963b2b_0_2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9116" y="3776291"/>
            <a:ext cx="1166400" cy="140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6419963b2b_0_20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28000" y="3776291"/>
            <a:ext cx="1166401" cy="138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6419963b2b_0_20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68000" y="3775661"/>
            <a:ext cx="1166401" cy="156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6419963b2b_0_20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108000" y="3769759"/>
            <a:ext cx="1166400" cy="1350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6419963b2b_0_20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548000" y="3776291"/>
            <a:ext cx="1166400" cy="14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6419963b2b_0_20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386303" y="3776295"/>
            <a:ext cx="1164655" cy="1440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g6419963b2b_0_208"/>
          <p:cNvCxnSpPr/>
          <p:nvPr/>
        </p:nvCxnSpPr>
        <p:spPr>
          <a:xfrm>
            <a:off x="3969414" y="3335565"/>
            <a:ext cx="7161900" cy="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7" name="Google Shape;467;g6419963b2b_0_208"/>
          <p:cNvCxnSpPr/>
          <p:nvPr/>
        </p:nvCxnSpPr>
        <p:spPr>
          <a:xfrm>
            <a:off x="3969414" y="333556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8" name="Google Shape;468;g6419963b2b_0_208"/>
          <p:cNvCxnSpPr/>
          <p:nvPr/>
        </p:nvCxnSpPr>
        <p:spPr>
          <a:xfrm>
            <a:off x="5364000" y="333556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9" name="Google Shape;469;g6419963b2b_0_208"/>
          <p:cNvCxnSpPr/>
          <p:nvPr/>
        </p:nvCxnSpPr>
        <p:spPr>
          <a:xfrm>
            <a:off x="6811200" y="332921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0" name="Google Shape;470;g6419963b2b_0_208"/>
          <p:cNvCxnSpPr/>
          <p:nvPr/>
        </p:nvCxnSpPr>
        <p:spPr>
          <a:xfrm>
            <a:off x="8251200" y="332921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1" name="Google Shape;471;g6419963b2b_0_208"/>
          <p:cNvCxnSpPr/>
          <p:nvPr/>
        </p:nvCxnSpPr>
        <p:spPr>
          <a:xfrm>
            <a:off x="9691200" y="332921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2" name="Google Shape;472;g6419963b2b_0_208"/>
          <p:cNvCxnSpPr/>
          <p:nvPr/>
        </p:nvCxnSpPr>
        <p:spPr>
          <a:xfrm>
            <a:off x="11131200" y="333556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3" name="Google Shape;473;g6419963b2b_0_208"/>
          <p:cNvCxnSpPr/>
          <p:nvPr/>
        </p:nvCxnSpPr>
        <p:spPr>
          <a:xfrm>
            <a:off x="7550307" y="3092995"/>
            <a:ext cx="0" cy="23610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portant Example">
  <p:cSld name="Important Example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g6419963b2b_0_248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6419963b2b_0_248"/>
          <p:cNvSpPr/>
          <p:nvPr/>
        </p:nvSpPr>
        <p:spPr>
          <a:xfrm>
            <a:off x="-3472" y="0"/>
            <a:ext cx="1153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:\002-KIMS BUSINESS\007-02-Fullslidesppt-Contents\20161228\02-edu\bulb-item2.png" id="477" name="Google Shape;477;g6419963b2b_0_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027" y="3314704"/>
            <a:ext cx="1260665" cy="279795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6419963b2b_0_248"/>
          <p:cNvSpPr txBox="1"/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g6419963b2b_0_248"/>
          <p:cNvSpPr txBox="1"/>
          <p:nvPr>
            <p:ph idx="1" type="body"/>
          </p:nvPr>
        </p:nvSpPr>
        <p:spPr>
          <a:xfrm>
            <a:off x="1959073" y="1121144"/>
            <a:ext cx="10036200" cy="52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0" name="Google Shape;480;g6419963b2b_0_248"/>
          <p:cNvSpPr txBox="1"/>
          <p:nvPr>
            <p:ph idx="10" type="dt"/>
          </p:nvPr>
        </p:nvSpPr>
        <p:spPr>
          <a:xfrm>
            <a:off x="188816" y="6397196"/>
            <a:ext cx="808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g6419963b2b_0_248"/>
          <p:cNvSpPr txBox="1"/>
          <p:nvPr>
            <p:ph idx="11" type="ftr"/>
          </p:nvPr>
        </p:nvSpPr>
        <p:spPr>
          <a:xfrm>
            <a:off x="997529" y="6397196"/>
            <a:ext cx="10567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g6419963b2b_0_248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3" name="Google Shape;483;g6419963b2b_0_2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33037" y="274595"/>
            <a:ext cx="2144287" cy="53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Blank Slide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Slide Dark">
  <p:cSld name="Comparison Slide Dark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6419963b2b_0_259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6419963b2b_0_259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6419963b2b_0_259"/>
          <p:cNvSpPr/>
          <p:nvPr/>
        </p:nvSpPr>
        <p:spPr>
          <a:xfrm>
            <a:off x="2" y="6184673"/>
            <a:ext cx="12192000" cy="6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g6419963b2b_0_259"/>
          <p:cNvSpPr/>
          <p:nvPr/>
        </p:nvSpPr>
        <p:spPr>
          <a:xfrm>
            <a:off x="5161650" y="4824665"/>
            <a:ext cx="1868700" cy="1868700"/>
          </a:xfrm>
          <a:prstGeom prst="ellipse">
            <a:avLst/>
          </a:prstGeom>
          <a:solidFill>
            <a:schemeClr val="dk2"/>
          </a:solidFill>
          <a:ln cap="flat" cmpd="sng" w="635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6419963b2b_0_259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91" name="Google Shape;491;g6419963b2b_0_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6551" y="5206773"/>
            <a:ext cx="958900" cy="118486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6419963b2b_0_259"/>
          <p:cNvSpPr txBox="1"/>
          <p:nvPr>
            <p:ph idx="1" type="body"/>
          </p:nvPr>
        </p:nvSpPr>
        <p:spPr>
          <a:xfrm>
            <a:off x="190402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3" name="Google Shape;493;g6419963b2b_0_259"/>
          <p:cNvSpPr txBox="1"/>
          <p:nvPr>
            <p:ph idx="2" type="body"/>
          </p:nvPr>
        </p:nvSpPr>
        <p:spPr>
          <a:xfrm>
            <a:off x="6575450" y="1195931"/>
            <a:ext cx="5426100" cy="4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4" name="Google Shape;494;g6419963b2b_0_259"/>
          <p:cNvSpPr txBox="1"/>
          <p:nvPr>
            <p:ph idx="10" type="dt"/>
          </p:nvPr>
        </p:nvSpPr>
        <p:spPr>
          <a:xfrm>
            <a:off x="188816" y="6390560"/>
            <a:ext cx="808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g6419963b2b_0_259"/>
          <p:cNvSpPr txBox="1"/>
          <p:nvPr>
            <p:ph idx="11" type="ftr"/>
          </p:nvPr>
        </p:nvSpPr>
        <p:spPr>
          <a:xfrm>
            <a:off x="997529" y="6397196"/>
            <a:ext cx="10567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g6419963b2b_0_259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7" name="Google Shape;497;g6419963b2b_0_2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nd Content">
  <p:cSld name="Image and Content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6419963b2b_0_272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6419963b2b_0_272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g6419963b2b_0_272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Noto Sans Symbols"/>
              <a:buNone/>
              <a:defRPr b="0" i="0" sz="21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b="0" i="0" sz="37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2" name="Google Shape;502;g6419963b2b_0_272"/>
          <p:cNvSpPr/>
          <p:nvPr/>
        </p:nvSpPr>
        <p:spPr>
          <a:xfrm>
            <a:off x="4079775" y="1355073"/>
            <a:ext cx="48000" cy="550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g6419963b2b_0_272"/>
          <p:cNvSpPr/>
          <p:nvPr/>
        </p:nvSpPr>
        <p:spPr>
          <a:xfrm>
            <a:off x="4127777" y="1748999"/>
            <a:ext cx="240000" cy="33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g6419963b2b_0_272"/>
          <p:cNvSpPr/>
          <p:nvPr/>
        </p:nvSpPr>
        <p:spPr>
          <a:xfrm>
            <a:off x="2" y="6721482"/>
            <a:ext cx="12192000" cy="136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6419963b2b_0_272"/>
          <p:cNvSpPr txBox="1"/>
          <p:nvPr>
            <p:ph idx="1" type="body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6" name="Google Shape;506;g6419963b2b_0_272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" name="Google Shape;507;g6419963b2b_0_272"/>
          <p:cNvSpPr txBox="1"/>
          <p:nvPr>
            <p:ph idx="10" type="dt"/>
          </p:nvPr>
        </p:nvSpPr>
        <p:spPr>
          <a:xfrm>
            <a:off x="188816" y="6397196"/>
            <a:ext cx="808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g6419963b2b_0_272"/>
          <p:cNvSpPr txBox="1"/>
          <p:nvPr>
            <p:ph idx="11" type="ftr"/>
          </p:nvPr>
        </p:nvSpPr>
        <p:spPr>
          <a:xfrm>
            <a:off x="997529" y="6397196"/>
            <a:ext cx="10567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g6419963b2b_0_272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0" name="Google Shape;510;g6419963b2b_0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6419963b2b_0_272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r>
              <a:t/>
            </a:r>
            <a:endParaRPr b="0" i="0" sz="2399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6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6"/>
          <p:cNvSpPr txBox="1"/>
          <p:nvPr>
            <p:ph idx="1" type="body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indent="-228600" lvl="0" marL="45720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5396"/>
              <a:buNone/>
              <a:defRPr b="1" sz="539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2" type="body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indent="-228600" lvl="0" marL="45720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998"/>
              <a:buNone/>
              <a:defRPr b="1" sz="39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6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g6419963b2b_0_286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g6419963b2b_0_286"/>
          <p:cNvSpPr txBox="1"/>
          <p:nvPr>
            <p:ph idx="10" type="dt"/>
          </p:nvPr>
        </p:nvSpPr>
        <p:spPr>
          <a:xfrm>
            <a:off x="188816" y="6397196"/>
            <a:ext cx="808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g6419963b2b_0_286"/>
          <p:cNvSpPr txBox="1"/>
          <p:nvPr>
            <p:ph idx="11" type="ftr"/>
          </p:nvPr>
        </p:nvSpPr>
        <p:spPr>
          <a:xfrm>
            <a:off x="997529" y="6397196"/>
            <a:ext cx="10567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g6419963b2b_0_286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7" name="Google Shape;517;g6419963b2b_0_28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9864" y="3048000"/>
            <a:ext cx="4143300" cy="3323700"/>
          </a:xfrm>
          <a:prstGeom prst="roundRect">
            <a:avLst>
              <a:gd fmla="val 3461" name="adj"/>
            </a:avLst>
          </a:prstGeom>
          <a:noFill/>
          <a:ln>
            <a:noFill/>
          </a:ln>
        </p:spPr>
      </p:pic>
      <p:pic>
        <p:nvPicPr>
          <p:cNvPr id="518" name="Google Shape;518;g6419963b2b_0_28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8012" y="1269705"/>
            <a:ext cx="3507000" cy="1450500"/>
          </a:xfrm>
          <a:prstGeom prst="roundRect">
            <a:avLst>
              <a:gd fmla="val 3586" name="adj"/>
            </a:avLst>
          </a:prstGeom>
          <a:noFill/>
          <a:ln>
            <a:noFill/>
          </a:ln>
        </p:spPr>
      </p:pic>
      <p:pic>
        <p:nvPicPr>
          <p:cNvPr id="519" name="Google Shape;519;g6419963b2b_0_28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5613" y="4961886"/>
            <a:ext cx="6687600" cy="1466100"/>
          </a:xfrm>
          <a:prstGeom prst="roundRect">
            <a:avLst>
              <a:gd fmla="val 5492" name="adj"/>
            </a:avLst>
          </a:prstGeom>
          <a:noFill/>
          <a:ln>
            <a:noFill/>
          </a:ln>
        </p:spPr>
      </p:pic>
      <p:pic>
        <p:nvPicPr>
          <p:cNvPr id="520" name="Google Shape;520;g6419963b2b_0_28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52673" y="1253341"/>
            <a:ext cx="3537300" cy="1600200"/>
          </a:xfrm>
          <a:prstGeom prst="roundRect">
            <a:avLst>
              <a:gd fmla="val 4755" name="adj"/>
            </a:avLst>
          </a:prstGeom>
          <a:noFill/>
          <a:ln>
            <a:noFill/>
          </a:ln>
        </p:spPr>
      </p:pic>
      <p:pic>
        <p:nvPicPr>
          <p:cNvPr id="521" name="Google Shape;521;g6419963b2b_0_286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3785" y="1297093"/>
            <a:ext cx="4111500" cy="1740300"/>
          </a:xfrm>
          <a:prstGeom prst="roundRect">
            <a:avLst>
              <a:gd fmla="val 6970" name="adj"/>
            </a:avLst>
          </a:prstGeom>
          <a:noFill/>
          <a:ln>
            <a:noFill/>
          </a:ln>
        </p:spPr>
      </p:pic>
      <p:pic>
        <p:nvPicPr>
          <p:cNvPr id="522" name="Google Shape;522;g6419963b2b_0_286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5612" y="3323273"/>
            <a:ext cx="6678000" cy="1231500"/>
          </a:xfrm>
          <a:prstGeom prst="roundRect">
            <a:avLst>
              <a:gd fmla="val 6594" name="adj"/>
            </a:avLst>
          </a:prstGeom>
          <a:noFill/>
          <a:ln>
            <a:noFill/>
          </a:ln>
        </p:spPr>
      </p:pic>
      <p:sp>
        <p:nvSpPr>
          <p:cNvPr id="523" name="Google Shape;523;g6419963b2b_0_286"/>
          <p:cNvSpPr/>
          <p:nvPr/>
        </p:nvSpPr>
        <p:spPr>
          <a:xfrm>
            <a:off x="0" y="-7074"/>
            <a:ext cx="121953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g6419963b2b_0_286"/>
          <p:cNvSpPr txBox="1"/>
          <p:nvPr>
            <p:ph type="title"/>
          </p:nvPr>
        </p:nvSpPr>
        <p:spPr>
          <a:xfrm>
            <a:off x="188816" y="110723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25" name="Google Shape;525;g6419963b2b_0_28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g6419963b2b_0_300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6419963b2b_0_300"/>
          <p:cNvSpPr/>
          <p:nvPr/>
        </p:nvSpPr>
        <p:spPr>
          <a:xfrm>
            <a:off x="0" y="-40852"/>
            <a:ext cx="121953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g6419963b2b_0_300"/>
          <p:cNvSpPr txBox="1"/>
          <p:nvPr>
            <p:ph type="title"/>
          </p:nvPr>
        </p:nvSpPr>
        <p:spPr>
          <a:xfrm>
            <a:off x="188816" y="110723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30" name="Google Shape;530;g6419963b2b_0_30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5696" y="1200162"/>
            <a:ext cx="6096600" cy="1314300"/>
          </a:xfrm>
          <a:prstGeom prst="roundRect">
            <a:avLst>
              <a:gd fmla="val 3250" name="adj"/>
            </a:avLst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indeavr" id="531" name="Google Shape;531;g6419963b2b_0_300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5464" y="1399789"/>
            <a:ext cx="5354265" cy="1209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software group" id="532" name="Google Shape;532;g6419963b2b_0_300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5464" y="2317265"/>
            <a:ext cx="666750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¡Ð²ÑÑÐ·Ð°Ð½Ð¾ Ð¸Ð·Ð¾Ð±ÑÐ°Ð¶ÐµÐ½Ð¸Ðµ" id="533" name="Google Shape;533;g6419963b2b_0_300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19014" l="14918" r="15239" t="-170"/>
          <a:stretch/>
        </p:blipFill>
        <p:spPr>
          <a:xfrm>
            <a:off x="7761500" y="2602277"/>
            <a:ext cx="3155182" cy="16542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netpeak" id="534" name="Google Shape;534;g6419963b2b_0_300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81756" y="5230897"/>
            <a:ext cx="7167613" cy="996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superhosting png" id="535" name="Google Shape;535;g6419963b2b_0_300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17524" y="4510111"/>
            <a:ext cx="3352801" cy="1777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6419963b2b_0_30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st">
  <p:cSld name="Last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g6419963b2b_0_311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8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6419963b2b_0_311"/>
          <p:cNvSpPr txBox="1"/>
          <p:nvPr>
            <p:ph idx="1" type="body"/>
          </p:nvPr>
        </p:nvSpPr>
        <p:spPr>
          <a:xfrm>
            <a:off x="152410" y="1186307"/>
            <a:ext cx="9504000" cy="5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06273" lvl="0" marL="4572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 sz="2798"/>
            </a:lvl1pPr>
            <a:lvl2pPr indent="-4316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/>
            </a:lvl2pPr>
            <a:lvl3pPr indent="-418972" lvl="2" marL="13716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342900" lvl="3" marL="18288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40" name="Google Shape;540;g6419963b2b_0_3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61449" y="3608627"/>
            <a:ext cx="111903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6419963b2b_0_31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37977" y="5017462"/>
            <a:ext cx="1042504" cy="1042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6419963b2b_0_311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96603" y="2384689"/>
            <a:ext cx="3227765" cy="429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6419963b2b_0_3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85829" y="1319423"/>
            <a:ext cx="1670274" cy="206515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6419963b2b_0_311"/>
          <p:cNvSpPr/>
          <p:nvPr/>
        </p:nvSpPr>
        <p:spPr>
          <a:xfrm>
            <a:off x="-3176" y="0"/>
            <a:ext cx="12195300" cy="10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6419963b2b_0_311"/>
          <p:cNvSpPr txBox="1"/>
          <p:nvPr>
            <p:ph type="title"/>
          </p:nvPr>
        </p:nvSpPr>
        <p:spPr>
          <a:xfrm>
            <a:off x="172286" y="108873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urce Code Example">
  <p:cSld name="Source Code Examp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7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7"/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7"/>
          <p:cNvSpPr txBox="1"/>
          <p:nvPr>
            <p:ph idx="1" type="body"/>
          </p:nvPr>
        </p:nvSpPr>
        <p:spPr>
          <a:xfrm>
            <a:off x="190501" y="1196126"/>
            <a:ext cx="11811097" cy="518562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>
            <a:lvl1pPr indent="-2286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2" type="body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rgbClr val="ACB4C3">
              <a:alpha val="14509"/>
            </a:srgbClr>
          </a:solidFill>
          <a:ln cap="flat" cmpd="sng" w="12700">
            <a:solidFill>
              <a:srgbClr val="112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334B"/>
              </a:buClr>
              <a:buSzPts val="2398"/>
              <a:buNone/>
              <a:defRPr b="1" sz="2398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7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7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portant Concept">
  <p:cSld name="Important Concep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28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8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:\002-KIMS BUSINESS\007-02-Fullslidesppt-Contents\20161228\02-edu\bulb-item2.png" id="68" name="Google Shape;6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002-KIMS BUSINESS\007-02-Fullslidesppt-Contents\20161228\02-edu\bulb-item.png" id="69" name="Google Shape;6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205" y="1792355"/>
            <a:ext cx="915152" cy="406222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8"/>
          <p:cNvSpPr txBox="1"/>
          <p:nvPr>
            <p:ph idx="1" type="body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33037" y="274595"/>
            <a:ext cx="2144287" cy="53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 Slide">
  <p:cSld name="Questions Slide">
    <p:bg>
      <p:bgPr>
        <a:solidFill>
          <a:schemeClr val="l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9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9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9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b="1" i="0" lang="en-US" sz="8797" u="none" cap="none" strike="noStrike">
                <a:solidFill>
                  <a:srgbClr val="234465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1" i="0" sz="8797" u="none" cap="none" strike="noStrike">
              <a:solidFill>
                <a:srgbClr val="23446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087" y="2222932"/>
            <a:ext cx="3575905" cy="414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9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9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Google Shape;8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0857" y="1702473"/>
            <a:ext cx="1198901" cy="11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9116" y="3776293"/>
            <a:ext cx="1166400" cy="140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8000" y="3776293"/>
            <a:ext cx="1166400" cy="138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68000" y="3775663"/>
            <a:ext cx="1166400" cy="156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08000" y="3769759"/>
            <a:ext cx="1166400" cy="135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548000" y="3776293"/>
            <a:ext cx="1166400" cy="14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86303" y="3776295"/>
            <a:ext cx="1164654" cy="14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29"/>
          <p:cNvCxnSpPr/>
          <p:nvPr/>
        </p:nvCxnSpPr>
        <p:spPr>
          <a:xfrm>
            <a:off x="3969414" y="3335565"/>
            <a:ext cx="7161786" cy="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29"/>
          <p:cNvCxnSpPr/>
          <p:nvPr/>
        </p:nvCxnSpPr>
        <p:spPr>
          <a:xfrm>
            <a:off x="3969414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p29"/>
          <p:cNvCxnSpPr/>
          <p:nvPr/>
        </p:nvCxnSpPr>
        <p:spPr>
          <a:xfrm>
            <a:off x="5364000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29"/>
          <p:cNvCxnSpPr/>
          <p:nvPr/>
        </p:nvCxnSpPr>
        <p:spPr>
          <a:xfrm>
            <a:off x="681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29"/>
          <p:cNvCxnSpPr/>
          <p:nvPr/>
        </p:nvCxnSpPr>
        <p:spPr>
          <a:xfrm>
            <a:off x="825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29"/>
          <p:cNvCxnSpPr/>
          <p:nvPr/>
        </p:nvCxnSpPr>
        <p:spPr>
          <a:xfrm>
            <a:off x="969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p29"/>
          <p:cNvCxnSpPr/>
          <p:nvPr/>
        </p:nvCxnSpPr>
        <p:spPr>
          <a:xfrm>
            <a:off x="11131200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p29"/>
          <p:cNvCxnSpPr/>
          <p:nvPr/>
        </p:nvCxnSpPr>
        <p:spPr>
          <a:xfrm>
            <a:off x="7550307" y="309299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29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0856" y="1702471"/>
            <a:ext cx="1198901" cy="11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9116" y="3776291"/>
            <a:ext cx="1166400" cy="140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28000" y="3776291"/>
            <a:ext cx="1166400" cy="138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68000" y="3775661"/>
            <a:ext cx="1166400" cy="156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108000" y="3769759"/>
            <a:ext cx="1166400" cy="135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548000" y="3776291"/>
            <a:ext cx="1166400" cy="14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386303" y="3776295"/>
            <a:ext cx="1164654" cy="14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29"/>
          <p:cNvCxnSpPr/>
          <p:nvPr/>
        </p:nvCxnSpPr>
        <p:spPr>
          <a:xfrm>
            <a:off x="3969414" y="3335565"/>
            <a:ext cx="7161786" cy="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p29"/>
          <p:cNvCxnSpPr/>
          <p:nvPr/>
        </p:nvCxnSpPr>
        <p:spPr>
          <a:xfrm>
            <a:off x="3969414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29"/>
          <p:cNvCxnSpPr/>
          <p:nvPr/>
        </p:nvCxnSpPr>
        <p:spPr>
          <a:xfrm>
            <a:off x="5364000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29"/>
          <p:cNvCxnSpPr/>
          <p:nvPr/>
        </p:nvCxnSpPr>
        <p:spPr>
          <a:xfrm>
            <a:off x="681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Google Shape;112;p29"/>
          <p:cNvCxnSpPr/>
          <p:nvPr/>
        </p:nvCxnSpPr>
        <p:spPr>
          <a:xfrm>
            <a:off x="825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p29"/>
          <p:cNvCxnSpPr/>
          <p:nvPr/>
        </p:nvCxnSpPr>
        <p:spPr>
          <a:xfrm>
            <a:off x="969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29"/>
          <p:cNvCxnSpPr/>
          <p:nvPr/>
        </p:nvCxnSpPr>
        <p:spPr>
          <a:xfrm>
            <a:off x="11131200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29"/>
          <p:cNvCxnSpPr/>
          <p:nvPr/>
        </p:nvCxnSpPr>
        <p:spPr>
          <a:xfrm>
            <a:off x="7550307" y="309299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portant Example">
  <p:cSld name="Important Exampl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0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0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:\002-KIMS BUSINESS\007-02-Fullslidesppt-Contents\20161228\02-edu\bulb-item2.png" id="119" name="Google Shape;11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027" y="3314704"/>
            <a:ext cx="1260665" cy="279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0"/>
          <p:cNvSpPr txBox="1"/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0"/>
          <p:cNvSpPr txBox="1"/>
          <p:nvPr>
            <p:ph idx="1" type="body"/>
          </p:nvPr>
        </p:nvSpPr>
        <p:spPr>
          <a:xfrm>
            <a:off x="1959073" y="1121144"/>
            <a:ext cx="10036163" cy="527604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30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0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33037" y="274595"/>
            <a:ext cx="2144287" cy="53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Blank Slid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22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22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b="1" i="0" sz="3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" type="body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>
            <a:lvl1pPr indent="-444372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Noto Sans Symbols"/>
              <a:buChar char="▪"/>
              <a:defRPr b="0" i="0" sz="33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672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8972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272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93573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97827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97827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97827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97827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53bf230b2_0_52"/>
          <p:cNvSpPr txBox="1"/>
          <p:nvPr>
            <p:ph idx="10" type="dt"/>
          </p:nvPr>
        </p:nvSpPr>
        <p:spPr>
          <a:xfrm>
            <a:off x="188816" y="6397196"/>
            <a:ext cx="808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g653bf230b2_0_52"/>
          <p:cNvSpPr txBox="1"/>
          <p:nvPr>
            <p:ph idx="11" type="ftr"/>
          </p:nvPr>
        </p:nvSpPr>
        <p:spPr>
          <a:xfrm>
            <a:off x="997529" y="6397196"/>
            <a:ext cx="10567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g653bf230b2_0_52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g653bf230b2_0_52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b="1" i="0" sz="3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g653bf230b2_0_52"/>
          <p:cNvSpPr txBox="1"/>
          <p:nvPr>
            <p:ph idx="1" type="body"/>
          </p:nvPr>
        </p:nvSpPr>
        <p:spPr>
          <a:xfrm>
            <a:off x="190413" y="1138844"/>
            <a:ext cx="11804700" cy="52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Noto Sans Symbols"/>
              <a:buChar char="▪"/>
              <a:defRPr b="0" i="0" sz="33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672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8972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272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93573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97827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97827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97827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97827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419963b2b_0_141"/>
          <p:cNvSpPr txBox="1"/>
          <p:nvPr>
            <p:ph idx="10" type="dt"/>
          </p:nvPr>
        </p:nvSpPr>
        <p:spPr>
          <a:xfrm>
            <a:off x="188816" y="6397196"/>
            <a:ext cx="808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" name="Google Shape;369;g6419963b2b_0_141"/>
          <p:cNvSpPr txBox="1"/>
          <p:nvPr>
            <p:ph idx="11" type="ftr"/>
          </p:nvPr>
        </p:nvSpPr>
        <p:spPr>
          <a:xfrm>
            <a:off x="997529" y="6397196"/>
            <a:ext cx="105672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g6419963b2b_0_141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1" name="Google Shape;371;g6419963b2b_0_141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b="1" i="0" sz="3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2" name="Google Shape;372;g6419963b2b_0_141"/>
          <p:cNvSpPr txBox="1"/>
          <p:nvPr>
            <p:ph idx="1" type="body"/>
          </p:nvPr>
        </p:nvSpPr>
        <p:spPr>
          <a:xfrm>
            <a:off x="190413" y="1138844"/>
            <a:ext cx="11804700" cy="52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Noto Sans Symbols"/>
              <a:buChar char="▪"/>
              <a:defRPr b="0" i="0" sz="33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672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8972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272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93573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97827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97827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97827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97827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oftuni.bg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2.png"/><Relationship Id="rId4" Type="http://schemas.openxmlformats.org/officeDocument/2006/relationships/image" Target="../media/image1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8.png"/><Relationship Id="rId4" Type="http://schemas.openxmlformats.org/officeDocument/2006/relationships/image" Target="../media/image1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9.png"/><Relationship Id="rId4" Type="http://schemas.openxmlformats.org/officeDocument/2006/relationships/image" Target="../media/image1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4.png"/><Relationship Id="rId4" Type="http://schemas.openxmlformats.org/officeDocument/2006/relationships/image" Target="../media/image156.png"/><Relationship Id="rId5" Type="http://schemas.openxmlformats.org/officeDocument/2006/relationships/image" Target="../media/image1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5.png"/><Relationship Id="rId4" Type="http://schemas.openxmlformats.org/officeDocument/2006/relationships/image" Target="../media/image1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7.png"/><Relationship Id="rId4" Type="http://schemas.openxmlformats.org/officeDocument/2006/relationships/image" Target="../media/image1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1.png"/><Relationship Id="rId4" Type="http://schemas.openxmlformats.org/officeDocument/2006/relationships/image" Target="../media/image129.png"/><Relationship Id="rId5" Type="http://schemas.openxmlformats.org/officeDocument/2006/relationships/image" Target="../media/image1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0.png"/><Relationship Id="rId4" Type="http://schemas.openxmlformats.org/officeDocument/2006/relationships/image" Target="../media/image1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2.png"/><Relationship Id="rId4" Type="http://schemas.openxmlformats.org/officeDocument/2006/relationships/image" Target="../media/image1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1.png"/><Relationship Id="rId4" Type="http://schemas.openxmlformats.org/officeDocument/2006/relationships/image" Target="../media/image1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hyperlink" Target="https://netpeak.bg/" TargetMode="External"/><Relationship Id="rId10" Type="http://schemas.openxmlformats.org/officeDocument/2006/relationships/image" Target="../media/image23.png"/><Relationship Id="rId13" Type="http://schemas.openxmlformats.org/officeDocument/2006/relationships/hyperlink" Target="https://www.superhosting.bg/" TargetMode="External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www.infragistics.com/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26.png"/><Relationship Id="rId5" Type="http://schemas.openxmlformats.org/officeDocument/2006/relationships/hyperlink" Target="https://www.indeavr.com/en" TargetMode="External"/><Relationship Id="rId6" Type="http://schemas.openxmlformats.org/officeDocument/2006/relationships/image" Target="../media/image31.png"/><Relationship Id="rId7" Type="http://schemas.openxmlformats.org/officeDocument/2006/relationships/hyperlink" Target="https://www.softwaregroup.com/" TargetMode="External"/><Relationship Id="rId8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sbtech.com/" TargetMode="External"/><Relationship Id="rId10" Type="http://schemas.openxmlformats.org/officeDocument/2006/relationships/image" Target="../media/image21.png"/><Relationship Id="rId13" Type="http://schemas.openxmlformats.org/officeDocument/2006/relationships/hyperlink" Target="http://smartit.bg/" TargetMode="External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aeternity.com/" TargetMode="External"/><Relationship Id="rId4" Type="http://schemas.openxmlformats.org/officeDocument/2006/relationships/image" Target="../media/image58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22.png"/><Relationship Id="rId5" Type="http://schemas.openxmlformats.org/officeDocument/2006/relationships/hyperlink" Target="http://codexio.bg" TargetMode="External"/><Relationship Id="rId6" Type="http://schemas.openxmlformats.org/officeDocument/2006/relationships/image" Target="../media/image30.png"/><Relationship Id="rId7" Type="http://schemas.openxmlformats.org/officeDocument/2006/relationships/hyperlink" Target="https://www.liebherr.com/en/deu/start/start-page.html" TargetMode="External"/><Relationship Id="rId8" Type="http://schemas.openxmlformats.org/officeDocument/2006/relationships/image" Target="../media/image41.jp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hyperlink" Target="http://softuni.bg/" TargetMode="External"/><Relationship Id="rId13" Type="http://schemas.openxmlformats.org/officeDocument/2006/relationships/image" Target="../media/image165.png"/><Relationship Id="rId12" Type="http://schemas.openxmlformats.org/officeDocument/2006/relationships/hyperlink" Target="http://www.facebook.com/SoftwareUniversit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164.png"/><Relationship Id="rId15" Type="http://schemas.openxmlformats.org/officeDocument/2006/relationships/image" Target="../media/image166.png"/><Relationship Id="rId14" Type="http://schemas.openxmlformats.org/officeDocument/2006/relationships/hyperlink" Target="http://forum.softuni.bg/" TargetMode="External"/><Relationship Id="rId5" Type="http://schemas.openxmlformats.org/officeDocument/2006/relationships/hyperlink" Target="https://www.facebook.com/SoftwareUniversity" TargetMode="External"/><Relationship Id="rId6" Type="http://schemas.openxmlformats.org/officeDocument/2006/relationships/hyperlink" Target="http://forum.softuni.bg/" TargetMode="External"/><Relationship Id="rId7" Type="http://schemas.openxmlformats.org/officeDocument/2006/relationships/hyperlink" Target="http://softuni.foundation/" TargetMode="External"/><Relationship Id="rId8" Type="http://schemas.openxmlformats.org/officeDocument/2006/relationships/image" Target="../media/image16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"/>
          <p:cNvSpPr/>
          <p:nvPr>
            <p:ph idx="2" type="pic"/>
          </p:nvPr>
        </p:nvSpPr>
        <p:spPr>
          <a:xfrm>
            <a:off x="656629" y="2351427"/>
            <a:ext cx="5439372" cy="232599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398"/>
              <a:buFont typeface="Noto Sans Symbols"/>
              <a:buNone/>
            </a:pPr>
            <a:r>
              <a:t/>
            </a:r>
            <a:endParaRPr b="0" i="0" sz="3398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1"/>
          <p:cNvSpPr txBox="1"/>
          <p:nvPr>
            <p:ph idx="1" type="subTitle"/>
          </p:nvPr>
        </p:nvSpPr>
        <p:spPr>
          <a:xfrm>
            <a:off x="666859" y="1303142"/>
            <a:ext cx="10965303" cy="88265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t/>
            </a:r>
            <a:endParaRPr>
              <a:solidFill>
                <a:srgbClr val="234465"/>
              </a:solidFill>
            </a:endParaRPr>
          </a:p>
        </p:txBody>
      </p:sp>
      <p:sp>
        <p:nvSpPr>
          <p:cNvPr id="554" name="Google Shape;554;p1"/>
          <p:cNvSpPr txBox="1"/>
          <p:nvPr>
            <p:ph type="title"/>
          </p:nvPr>
        </p:nvSpPr>
        <p:spPr>
          <a:xfrm>
            <a:off x="666859" y="254857"/>
            <a:ext cx="10965303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98"/>
              <a:buFont typeface="Calibri"/>
              <a:buNone/>
            </a:pPr>
            <a:r>
              <a:rPr lang="en-US"/>
              <a:t>GraphQL - Introduction</a:t>
            </a:r>
            <a:endParaRPr/>
          </a:p>
        </p:txBody>
      </p:sp>
      <p:sp>
        <p:nvSpPr>
          <p:cNvPr id="555" name="Google Shape;555;p1"/>
          <p:cNvSpPr txBox="1"/>
          <p:nvPr>
            <p:ph idx="3" type="body"/>
          </p:nvPr>
        </p:nvSpPr>
        <p:spPr>
          <a:xfrm>
            <a:off x="8643853" y="5916124"/>
            <a:ext cx="2951518" cy="382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900"/>
              <a:buNone/>
            </a:pPr>
            <a:r>
              <a:rPr lang="en-US"/>
              <a:t>Software University</a:t>
            </a:r>
            <a:endParaRPr/>
          </a:p>
        </p:txBody>
      </p:sp>
      <p:sp>
        <p:nvSpPr>
          <p:cNvPr id="556" name="Google Shape;556;p1"/>
          <p:cNvSpPr txBox="1"/>
          <p:nvPr>
            <p:ph idx="4" type="body"/>
          </p:nvPr>
        </p:nvSpPr>
        <p:spPr>
          <a:xfrm>
            <a:off x="8643853" y="6340279"/>
            <a:ext cx="2951518" cy="351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http://softuni.bg</a:t>
            </a:r>
            <a:endParaRPr/>
          </a:p>
        </p:txBody>
      </p:sp>
      <p:sp>
        <p:nvSpPr>
          <p:cNvPr id="557" name="Google Shape;557;p1"/>
          <p:cNvSpPr txBox="1"/>
          <p:nvPr>
            <p:ph idx="5" type="body"/>
          </p:nvPr>
        </p:nvSpPr>
        <p:spPr>
          <a:xfrm>
            <a:off x="671147" y="4876800"/>
            <a:ext cx="2951518" cy="506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en-US"/>
              <a:t>SoftUni Team</a:t>
            </a:r>
            <a:endParaRPr/>
          </a:p>
        </p:txBody>
      </p:sp>
      <p:sp>
        <p:nvSpPr>
          <p:cNvPr id="558" name="Google Shape;558;p1"/>
          <p:cNvSpPr txBox="1"/>
          <p:nvPr>
            <p:ph idx="6" type="body"/>
          </p:nvPr>
        </p:nvSpPr>
        <p:spPr>
          <a:xfrm>
            <a:off x="671147" y="5368740"/>
            <a:ext cx="2951518" cy="444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sp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Technical Trainers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541cdb160_2_40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New API standard that enables declarative data fetching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Developed internally at Facebook in 2012 and open-sourced in 2015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Exposes a single endpoint (as opposed to REST) and responds only with the data requested from the client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Aims to provide more powerful and flexible alternative to REST</a:t>
            </a:r>
            <a:endParaRPr sz="33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636" name="Google Shape;636;g6541cdb160_2_4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GraphQL</a:t>
            </a:r>
            <a:endParaRPr/>
          </a:p>
        </p:txBody>
      </p:sp>
      <p:sp>
        <p:nvSpPr>
          <p:cNvPr id="637" name="Google Shape;637;g6541cdb160_2_40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6541cdb160_0_6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643" name="Google Shape;643;g6541cdb160_0_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Blog example (REST)</a:t>
            </a:r>
            <a:endParaRPr/>
          </a:p>
        </p:txBody>
      </p:sp>
      <p:sp>
        <p:nvSpPr>
          <p:cNvPr id="644" name="Google Shape;644;g6541cdb160_0_6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5" name="Google Shape;645;g6541cdb160_0_6"/>
          <p:cNvSpPr/>
          <p:nvPr/>
        </p:nvSpPr>
        <p:spPr>
          <a:xfrm>
            <a:off x="1470400" y="5377125"/>
            <a:ext cx="336900" cy="30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6541cdb160_0_6"/>
          <p:cNvSpPr txBox="1"/>
          <p:nvPr/>
        </p:nvSpPr>
        <p:spPr>
          <a:xfrm>
            <a:off x="3339875" y="1709650"/>
            <a:ext cx="3015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/users/1/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g6541cdb160_0_6"/>
          <p:cNvSpPr txBox="1"/>
          <p:nvPr/>
        </p:nvSpPr>
        <p:spPr>
          <a:xfrm>
            <a:off x="3339875" y="3071600"/>
            <a:ext cx="3891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/users/1/posts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g6541cdb160_0_6"/>
          <p:cNvSpPr txBox="1"/>
          <p:nvPr/>
        </p:nvSpPr>
        <p:spPr>
          <a:xfrm>
            <a:off x="3339875" y="4553125"/>
            <a:ext cx="4177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/users/1/followers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9" name="Google Shape;649;g6541cdb160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6310" y="1196125"/>
            <a:ext cx="2706915" cy="21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6541cdb160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7250" y="3314575"/>
            <a:ext cx="3210537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g6541cdb160_0_6"/>
          <p:cNvSpPr/>
          <p:nvPr/>
        </p:nvSpPr>
        <p:spPr>
          <a:xfrm>
            <a:off x="385550" y="1802725"/>
            <a:ext cx="2748900" cy="430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John Doe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Posts: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Intro to GraphQL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GraphQL is so cool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Other fancy blog post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3 followers: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Jane Doe, Richard Roe, John Wick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541cdb160_2_9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657" name="Google Shape;657;g6541cdb160_2_9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Blog example (GraphQL)</a:t>
            </a:r>
            <a:endParaRPr/>
          </a:p>
        </p:txBody>
      </p:sp>
      <p:sp>
        <p:nvSpPr>
          <p:cNvPr id="658" name="Google Shape;658;g6541cdb160_2_9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9" name="Google Shape;659;g6541cdb160_2_9"/>
          <p:cNvSpPr/>
          <p:nvPr/>
        </p:nvSpPr>
        <p:spPr>
          <a:xfrm>
            <a:off x="530750" y="1519500"/>
            <a:ext cx="2748900" cy="430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John Doe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Posts: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Intro to GraphQL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GraphQL is so cool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Other fancy blog post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3 followers: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Jane Doe, Richard Roe, John Wick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6541cdb160_2_9"/>
          <p:cNvSpPr/>
          <p:nvPr/>
        </p:nvSpPr>
        <p:spPr>
          <a:xfrm>
            <a:off x="1736750" y="5328900"/>
            <a:ext cx="336900" cy="309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6541cdb160_2_9"/>
          <p:cNvSpPr txBox="1"/>
          <p:nvPr/>
        </p:nvSpPr>
        <p:spPr>
          <a:xfrm>
            <a:off x="5051400" y="1580163"/>
            <a:ext cx="3015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/graphql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2" name="Google Shape;662;g6541cdb160_2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075" y="2393688"/>
            <a:ext cx="413385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6541cdb160_2_25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Response from GraphQL</a:t>
            </a:r>
            <a:endParaRPr sz="3300"/>
          </a:p>
        </p:txBody>
      </p:sp>
      <p:sp>
        <p:nvSpPr>
          <p:cNvPr id="668" name="Google Shape;668;g6541cdb160_2_25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Blog example (GraphQL)</a:t>
            </a:r>
            <a:endParaRPr/>
          </a:p>
        </p:txBody>
      </p:sp>
      <p:sp>
        <p:nvSpPr>
          <p:cNvPr id="669" name="Google Shape;669;g6541cdb160_2_25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0" name="Google Shape;670;g6541cdb160_2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400" y="1771900"/>
            <a:ext cx="6172200" cy="5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64141f359a_0_20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Provides declarative data retrieval instead of imperative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Removes Overfetching and Undefetching (n+1 problem)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Improves versioning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More rapid development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We can get as much data as we want with a single request to the database</a:t>
            </a:r>
            <a:endParaRPr sz="33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676" name="Google Shape;676;g64141f359a_0_2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GraphQL Advantages</a:t>
            </a:r>
            <a:endParaRPr/>
          </a:p>
        </p:txBody>
      </p:sp>
      <p:sp>
        <p:nvSpPr>
          <p:cNvPr id="677" name="Google Shape;677;g64141f359a_0_20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4141f359a_0_26"/>
          <p:cNvSpPr txBox="1"/>
          <p:nvPr>
            <p:ph idx="1" type="body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6"/>
              <a:buNone/>
            </a:pPr>
            <a:r>
              <a:rPr lang="en-US"/>
              <a:t>Concepts in GraphQL</a:t>
            </a:r>
            <a:endParaRPr/>
          </a:p>
        </p:txBody>
      </p:sp>
      <p:sp>
        <p:nvSpPr>
          <p:cNvPr id="685" name="Google Shape;685;g64141f359a_0_26"/>
          <p:cNvSpPr txBox="1"/>
          <p:nvPr>
            <p:ph idx="2" type="body"/>
          </p:nvPr>
        </p:nvSpPr>
        <p:spPr>
          <a:xfrm>
            <a:off x="615109" y="5490438"/>
            <a:ext cx="109617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64141f359a_0_40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The Schema Definition Language (SDL)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Type system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Queries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Mutations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Client &amp; server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Subscriptions</a:t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691" name="Google Shape;691;g64141f359a_0_4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Concepts in GraphQL</a:t>
            </a:r>
            <a:endParaRPr/>
          </a:p>
        </p:txBody>
      </p:sp>
      <p:sp>
        <p:nvSpPr>
          <p:cNvPr id="692" name="Google Shape;692;g64141f359a_0_40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64141f359a_0_46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GraphQL has own type system that is used to define the </a:t>
            </a:r>
            <a:r>
              <a:rPr b="1" lang="en-US" sz="3300"/>
              <a:t>schema</a:t>
            </a:r>
            <a:r>
              <a:rPr lang="en-US" sz="3300"/>
              <a:t> of the API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The syntax for writing schemas is called SDL</a:t>
            </a:r>
            <a:endParaRPr sz="33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698" name="Google Shape;698;g64141f359a_0_4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Schema definition language (SDL)</a:t>
            </a:r>
            <a:endParaRPr/>
          </a:p>
        </p:txBody>
      </p:sp>
      <p:sp>
        <p:nvSpPr>
          <p:cNvPr id="699" name="Google Shape;699;g64141f359a_0_46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0" name="Google Shape;700;g64141f359a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275" y="4043100"/>
            <a:ext cx="302895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g64141f359a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050" y="3747825"/>
            <a:ext cx="33147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4141f359a_0_63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GraphQL language is basically about selecting fields on objects</a:t>
            </a:r>
            <a:endParaRPr sz="33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707" name="Google Shape;707;g64141f359a_0_63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Type system</a:t>
            </a:r>
            <a:endParaRPr/>
          </a:p>
        </p:txBody>
      </p:sp>
      <p:sp>
        <p:nvSpPr>
          <p:cNvPr id="708" name="Google Shape;708;g64141f359a_0_63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9" name="Google Shape;709;g64141f359a_0_63"/>
          <p:cNvSpPr txBox="1"/>
          <p:nvPr/>
        </p:nvSpPr>
        <p:spPr>
          <a:xfrm>
            <a:off x="4199900" y="2547350"/>
            <a:ext cx="64446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query starts from the special “root” object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that object, select the person field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the object returned for the person field, select id and name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0" name="Google Shape;710;g64141f359a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775" y="2874900"/>
            <a:ext cx="217170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64141f359a_0_78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Every GraphQL server defines a </a:t>
            </a:r>
            <a:r>
              <a:rPr b="1" lang="en-US" sz="3300"/>
              <a:t>schema</a:t>
            </a:r>
            <a:r>
              <a:rPr lang="en-US" sz="3300"/>
              <a:t> which describe the set of possible data that can be queried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The schema answers the following questions:</a:t>
            </a:r>
            <a:endParaRPr sz="3300"/>
          </a:p>
          <a:p>
            <a:pPr indent="-438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What types can be queried? (e.g Person and Post)</a:t>
            </a:r>
            <a:endParaRPr sz="3300"/>
          </a:p>
          <a:p>
            <a:pPr indent="-438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What fields / sub-fields  can be selected ?</a:t>
            </a:r>
            <a:endParaRPr sz="3300"/>
          </a:p>
          <a:p>
            <a:pPr indent="-438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What is the actual type of a field? (e.g String or Int )</a:t>
            </a:r>
            <a:endParaRPr sz="33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716" name="Google Shape;716;g64141f359a_0_78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Type system</a:t>
            </a:r>
            <a:endParaRPr/>
          </a:p>
        </p:txBody>
      </p:sp>
      <p:sp>
        <p:nvSpPr>
          <p:cNvPr id="717" name="Google Shape;717;g64141f359a_0_78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566" name="Google Shape;566;p2"/>
          <p:cNvSpPr txBox="1"/>
          <p:nvPr>
            <p:ph idx="1" type="body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446088" lvl="0" marL="446088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Traditional REST</a:t>
            </a:r>
            <a:endParaRPr/>
          </a:p>
          <a:p>
            <a:pPr indent="-446087" lvl="0" marL="446087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What is GraphQL ?</a:t>
            </a:r>
            <a:endParaRPr/>
          </a:p>
          <a:p>
            <a:pPr indent="-446087" lvl="0" marL="446087" rtl="0" algn="l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Concepts in GraphQL</a:t>
            </a:r>
            <a:endParaRPr/>
          </a:p>
        </p:txBody>
      </p:sp>
      <p:sp>
        <p:nvSpPr>
          <p:cNvPr id="567" name="Google Shape;567;p2"/>
          <p:cNvSpPr txBox="1"/>
          <p:nvPr>
            <p:ph idx="12" type="sldNum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64141f359a_0_86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The basic components of GraphQL schema are </a:t>
            </a:r>
            <a:r>
              <a:rPr i="1" lang="en-US" sz="3300"/>
              <a:t>Object types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It’s just an object with fields</a:t>
            </a:r>
            <a:endParaRPr sz="33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723" name="Google Shape;723;g64141f359a_0_8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Object types</a:t>
            </a:r>
            <a:endParaRPr/>
          </a:p>
        </p:txBody>
      </p:sp>
      <p:sp>
        <p:nvSpPr>
          <p:cNvPr id="724" name="Google Shape;724;g64141f359a_0_86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5" name="Google Shape;725;g64141f359a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425" y="3538275"/>
            <a:ext cx="266700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g64141f359a_0_86"/>
          <p:cNvSpPr txBox="1"/>
          <p:nvPr/>
        </p:nvSpPr>
        <p:spPr>
          <a:xfrm>
            <a:off x="5048775" y="3072300"/>
            <a:ext cx="66012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GraphQL Object Type</a:t>
            </a:r>
            <a:endParaRPr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String!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means that the name field is of type string and is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non-nullable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[Posts!]!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means that the posts field is an array of non-nullable Post objects and that the array itself is non-nullable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64141f359a_0_96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Every field can have zero or more arguments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The arguments can be optional and required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Passed by name (unlike function arguments in JS)</a:t>
            </a:r>
            <a:endParaRPr sz="33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732" name="Google Shape;732;g64141f359a_0_9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Field arguments</a:t>
            </a:r>
            <a:endParaRPr/>
          </a:p>
        </p:txBody>
      </p:sp>
      <p:sp>
        <p:nvSpPr>
          <p:cNvPr id="733" name="Google Shape;733;g64141f359a_0_96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4" name="Google Shape;734;g64141f359a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725" y="3983300"/>
            <a:ext cx="504825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64141f359a_0_107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Special object types that act like the entry point of the API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b="1" lang="en-US" sz="3300"/>
              <a:t>Query</a:t>
            </a:r>
            <a:r>
              <a:rPr lang="en-US" sz="3300"/>
              <a:t> is mandatory for every schema, </a:t>
            </a:r>
            <a:r>
              <a:rPr b="1" lang="en-US" sz="3300"/>
              <a:t>Mutation</a:t>
            </a:r>
            <a:r>
              <a:rPr lang="en-US" sz="3300"/>
              <a:t> is optional</a:t>
            </a:r>
            <a:endParaRPr sz="33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740" name="Google Shape;740;g64141f359a_0_10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Query and Mutation object types</a:t>
            </a:r>
            <a:endParaRPr/>
          </a:p>
        </p:txBody>
      </p:sp>
      <p:sp>
        <p:nvSpPr>
          <p:cNvPr id="741" name="Google Shape;741;g64141f359a_0_107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2" name="Google Shape;742;g64141f359a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100" y="3810850"/>
            <a:ext cx="19431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g64141f359a_0_107"/>
          <p:cNvSpPr/>
          <p:nvPr/>
        </p:nvSpPr>
        <p:spPr>
          <a:xfrm>
            <a:off x="4010000" y="4496650"/>
            <a:ext cx="10584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7C86D"/>
          </a:solidFill>
          <a:ln cap="flat" cmpd="sng" w="25400">
            <a:solidFill>
              <a:srgbClr val="A872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A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4" name="Google Shape;744;g64141f359a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475" y="4001350"/>
            <a:ext cx="28194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64141f359a_0_120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Scalar types are the leaves of the query (they don’t have sub-fields)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b="1" lang="en-US" sz="3300"/>
              <a:t>Int</a:t>
            </a:r>
            <a:r>
              <a:rPr lang="en-US" sz="3300"/>
              <a:t> -  A signed 32‐bit integer.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b="1" lang="en-US" sz="3300"/>
              <a:t>Float</a:t>
            </a:r>
            <a:r>
              <a:rPr lang="en-US" sz="3300"/>
              <a:t> - A signed double-precision floating-point value.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b="1" lang="en-US" sz="3300"/>
              <a:t>String</a:t>
            </a:r>
            <a:r>
              <a:rPr lang="en-US" sz="3300"/>
              <a:t> - A UTF‐8 character sequence.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b="1" lang="en-US" sz="3300"/>
              <a:t>Boolean</a:t>
            </a:r>
            <a:r>
              <a:rPr lang="en-US" sz="3300"/>
              <a:t> -  true or false.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b="1" lang="en-US" sz="3300"/>
              <a:t>ID </a:t>
            </a:r>
            <a:r>
              <a:rPr lang="en-US" sz="3300"/>
              <a:t>- unique identifier used for caching</a:t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750" name="Google Shape;750;g64141f359a_0_12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Scalar types</a:t>
            </a:r>
            <a:endParaRPr/>
          </a:p>
        </p:txBody>
      </p:sp>
      <p:sp>
        <p:nvSpPr>
          <p:cNvPr id="751" name="Google Shape;751;g64141f359a_0_120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4141f359a_0_137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Special kind of scalar restricted to a particular set of values</a:t>
            </a:r>
            <a:endParaRPr sz="3300"/>
          </a:p>
        </p:txBody>
      </p:sp>
      <p:sp>
        <p:nvSpPr>
          <p:cNvPr id="757" name="Google Shape;757;g64141f359a_0_13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Enumeration types</a:t>
            </a:r>
            <a:endParaRPr/>
          </a:p>
        </p:txBody>
      </p:sp>
      <p:sp>
        <p:nvSpPr>
          <p:cNvPr id="758" name="Google Shape;758;g64141f359a_0_137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9" name="Google Shape;759;g64141f359a_0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200" y="3152550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g64141f359a_0_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175" y="3324000"/>
            <a:ext cx="310515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g64141f359a_0_137"/>
          <p:cNvSpPr/>
          <p:nvPr/>
        </p:nvSpPr>
        <p:spPr>
          <a:xfrm>
            <a:off x="4870050" y="3819300"/>
            <a:ext cx="10584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7C86D"/>
          </a:solidFill>
          <a:ln cap="flat" cmpd="sng" w="25400">
            <a:solidFill>
              <a:srgbClr val="A872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A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64141f359a_0_155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Interfaces are abstract types that define set of fields</a:t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767" name="Google Shape;767;g64141f359a_0_155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Interfaces</a:t>
            </a:r>
            <a:endParaRPr/>
          </a:p>
        </p:txBody>
      </p:sp>
      <p:sp>
        <p:nvSpPr>
          <p:cNvPr id="768" name="Google Shape;768;g64141f359a_0_155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9" name="Google Shape;769;g64141f359a_0_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300" y="2017875"/>
            <a:ext cx="32004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g64141f359a_0_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400" y="4244575"/>
            <a:ext cx="483870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g64141f359a_0_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6375" y="4254100"/>
            <a:ext cx="49530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64141f359a_0_16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Interfaces</a:t>
            </a:r>
            <a:endParaRPr/>
          </a:p>
        </p:txBody>
      </p:sp>
      <p:sp>
        <p:nvSpPr>
          <p:cNvPr id="777" name="Google Shape;777;g64141f359a_0_167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8" name="Google Shape;778;g64141f359a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25" y="1169275"/>
            <a:ext cx="38481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g64141f359a_0_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950" y="2418513"/>
            <a:ext cx="7786176" cy="2402856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g64141f359a_0_167"/>
          <p:cNvSpPr/>
          <p:nvPr/>
        </p:nvSpPr>
        <p:spPr>
          <a:xfrm>
            <a:off x="3042625" y="3137975"/>
            <a:ext cx="10584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7C86D"/>
          </a:solidFill>
          <a:ln cap="flat" cmpd="sng" w="25400">
            <a:solidFill>
              <a:srgbClr val="A872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A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64141f359a_0_200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In GraphQL query, every field can get it’s own set of arguments</a:t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786" name="Google Shape;786;g64141f359a_0_20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Query arguments</a:t>
            </a:r>
            <a:endParaRPr/>
          </a:p>
        </p:txBody>
      </p:sp>
      <p:sp>
        <p:nvSpPr>
          <p:cNvPr id="787" name="Google Shape;787;g64141f359a_0_200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8" name="Google Shape;788;g64141f359a_0_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6575" y="2316325"/>
            <a:ext cx="52578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64141f359a_0_207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It’s possible to request the same field multiple times in a single query</a:t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794" name="Google Shape;794;g64141f359a_0_20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Field aliases</a:t>
            </a:r>
            <a:endParaRPr/>
          </a:p>
        </p:txBody>
      </p:sp>
      <p:sp>
        <p:nvSpPr>
          <p:cNvPr id="795" name="Google Shape;795;g64141f359a_0_207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6" name="Google Shape;796;g64141f359a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050" y="2897775"/>
            <a:ext cx="350520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g64141f359a_0_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700" y="2926350"/>
            <a:ext cx="508635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g64141f359a_0_207"/>
          <p:cNvSpPr/>
          <p:nvPr/>
        </p:nvSpPr>
        <p:spPr>
          <a:xfrm>
            <a:off x="4695700" y="4143200"/>
            <a:ext cx="10584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7C86D"/>
          </a:solidFill>
          <a:ln cap="flat" cmpd="sng" w="25400">
            <a:solidFill>
              <a:srgbClr val="A872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A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64141f359a_0_217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Allows us to reuse parts of the query</a:t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804" name="Google Shape;804;g64141f359a_0_21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Fragments</a:t>
            </a:r>
            <a:endParaRPr/>
          </a:p>
        </p:txBody>
      </p:sp>
      <p:sp>
        <p:nvSpPr>
          <p:cNvPr id="805" name="Google Shape;805;g64141f359a_0_217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6" name="Google Shape;806;g64141f359a_0_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650" y="1907250"/>
            <a:ext cx="3543300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"/>
          <p:cNvSpPr txBox="1"/>
          <p:nvPr>
            <p:ph idx="1" type="body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rmAutofit/>
          </a:bodyPr>
          <a:lstStyle/>
          <a:p>
            <a:pPr indent="-456915" lvl="0" marL="456915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indent="-456915" lvl="0" marL="456915" rtl="0" algn="l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573" name="Google Shape;573;p3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574" name="Google Shape;574;p3"/>
          <p:cNvSpPr txBox="1"/>
          <p:nvPr>
            <p:ph idx="12" type="sldNum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5" name="Google Shape;57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64141f359a_0_228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812" name="Google Shape;812;g64141f359a_0_228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Fragments</a:t>
            </a:r>
            <a:endParaRPr/>
          </a:p>
        </p:txBody>
      </p:sp>
      <p:sp>
        <p:nvSpPr>
          <p:cNvPr id="813" name="Google Shape;813;g64141f359a_0_228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14" name="Google Shape;814;g64141f359a_0_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650" y="2256700"/>
            <a:ext cx="413385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g64141f359a_0_228"/>
          <p:cNvSpPr/>
          <p:nvPr/>
        </p:nvSpPr>
        <p:spPr>
          <a:xfrm>
            <a:off x="6404625" y="3606175"/>
            <a:ext cx="5541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7C86D"/>
          </a:solidFill>
          <a:ln cap="flat" cmpd="sng" w="25400">
            <a:solidFill>
              <a:srgbClr val="A872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A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6" name="Google Shape;816;g64141f359a_0_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656175"/>
            <a:ext cx="579120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419963b2b_0_34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Provides a way to remove the hard-coded query arguments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The variables dictionary is passed in the body of the HTTP request </a:t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822" name="Google Shape;822;g6419963b2b_0_34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Variables</a:t>
            </a:r>
            <a:endParaRPr/>
          </a:p>
        </p:txBody>
      </p:sp>
      <p:sp>
        <p:nvSpPr>
          <p:cNvPr id="823" name="Google Shape;823;g6419963b2b_0_34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4" name="Google Shape;824;g6419963b2b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925" y="3058950"/>
            <a:ext cx="80010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6419963b2b_0_70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Used to dynamically change the shape and structure of queries</a:t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830" name="Google Shape;830;g6419963b2b_0_7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Directives</a:t>
            </a:r>
            <a:endParaRPr/>
          </a:p>
        </p:txBody>
      </p:sp>
      <p:sp>
        <p:nvSpPr>
          <p:cNvPr id="831" name="Google Shape;831;g6419963b2b_0_70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2" name="Google Shape;832;g6419963b2b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825" y="2417500"/>
            <a:ext cx="80772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6419963b2b_0_78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A directive can be attached to any field or fragment inclusion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Can affect the execution of the query in any way the server desires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The GraphQL Spec includes two directives:</a:t>
            </a:r>
            <a:endParaRPr sz="3300"/>
          </a:p>
          <a:p>
            <a:pPr indent="-438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b="1" lang="en-US" sz="3300"/>
              <a:t>@include(if: Boolean)</a:t>
            </a:r>
            <a:endParaRPr b="1" sz="3300"/>
          </a:p>
          <a:p>
            <a:pPr indent="-438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b="1" lang="en-US" sz="3300"/>
              <a:t>@skip(if: Boolean)</a:t>
            </a:r>
            <a:endParaRPr b="1"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Server implementations may have some experimental directives</a:t>
            </a:r>
            <a:endParaRPr sz="3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-438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t/>
            </a:r>
            <a:endParaRPr sz="3300"/>
          </a:p>
          <a:p>
            <a:pPr indent="-438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t/>
            </a:r>
            <a:endParaRPr sz="3300"/>
          </a:p>
          <a:p>
            <a:pPr indent="-438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t/>
            </a:r>
            <a:endParaRPr sz="3300"/>
          </a:p>
        </p:txBody>
      </p:sp>
      <p:sp>
        <p:nvSpPr>
          <p:cNvPr id="838" name="Google Shape;838;g6419963b2b_0_78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Directives</a:t>
            </a:r>
            <a:endParaRPr/>
          </a:p>
        </p:txBody>
      </p:sp>
      <p:sp>
        <p:nvSpPr>
          <p:cNvPr id="839" name="Google Shape;839;g6419963b2b_0_78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6419963b2b_0_87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By convention </a:t>
            </a:r>
            <a:r>
              <a:rPr b="1" lang="en-US" sz="3300"/>
              <a:t>Queries</a:t>
            </a:r>
            <a:r>
              <a:rPr lang="en-US" sz="3300"/>
              <a:t> only fetch data and don’t cause side effects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For side effects and data changes use </a:t>
            </a:r>
            <a:r>
              <a:rPr b="1" lang="en-US" sz="3300"/>
              <a:t>Mutations</a:t>
            </a:r>
            <a:endParaRPr b="1" sz="3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845" name="Google Shape;845;g6419963b2b_0_8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Mutations</a:t>
            </a:r>
            <a:endParaRPr/>
          </a:p>
        </p:txBody>
      </p:sp>
      <p:sp>
        <p:nvSpPr>
          <p:cNvPr id="846" name="Google Shape;846;g6419963b2b_0_87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7" name="Google Shape;847;g6419963b2b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25" y="3942275"/>
            <a:ext cx="363855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g6419963b2b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525" y="3842450"/>
            <a:ext cx="691515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6419963b2b_0_95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In some cases we need to know the return type of a field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Include the </a:t>
            </a:r>
            <a:r>
              <a:rPr b="1" lang="en-US" sz="3300"/>
              <a:t>__typename</a:t>
            </a:r>
            <a:r>
              <a:rPr lang="en-US" sz="3300"/>
              <a:t> field at any point of the query to get the return type of that field</a:t>
            </a:r>
            <a:endParaRPr sz="3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854" name="Google Shape;854;g6419963b2b_0_95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__typename field</a:t>
            </a:r>
            <a:endParaRPr/>
          </a:p>
        </p:txBody>
      </p:sp>
      <p:sp>
        <p:nvSpPr>
          <p:cNvPr id="855" name="Google Shape;855;g6419963b2b_0_95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6419963b2b_0_103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861" name="Google Shape;861;g6419963b2b_0_103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__typename field</a:t>
            </a:r>
            <a:endParaRPr/>
          </a:p>
        </p:txBody>
      </p:sp>
      <p:sp>
        <p:nvSpPr>
          <p:cNvPr id="862" name="Google Shape;862;g6419963b2b_0_103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3" name="Google Shape;863;g6419963b2b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0" y="1258925"/>
            <a:ext cx="3924300" cy="546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g6419963b2b_0_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7525" y="1196125"/>
            <a:ext cx="6105849" cy="53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g6419963b2b_0_103"/>
          <p:cNvSpPr/>
          <p:nvPr/>
        </p:nvSpPr>
        <p:spPr>
          <a:xfrm>
            <a:off x="4445263" y="3467100"/>
            <a:ext cx="9498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7C86D"/>
          </a:solidFill>
          <a:ln cap="flat" cmpd="sng" w="25400">
            <a:solidFill>
              <a:srgbClr val="A872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A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6419963b2b_0_124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GraphQL provides a few fields which can be used to obtain information regarding the schema on the server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__schema field - returns information about the types used in the schema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_type(name: “SomeTypeName”) - returns information about a specific type</a:t>
            </a:r>
            <a:endParaRPr sz="3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871" name="Google Shape;871;g6419963b2b_0_124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Introspection system</a:t>
            </a:r>
            <a:endParaRPr/>
          </a:p>
        </p:txBody>
      </p:sp>
      <p:sp>
        <p:nvSpPr>
          <p:cNvPr id="872" name="Google Shape;872;g6419963b2b_0_124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70651b8ef1_0_6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878" name="Google Shape;878;g70651b8ef1_0_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__schema field</a:t>
            </a:r>
            <a:endParaRPr/>
          </a:p>
        </p:txBody>
      </p:sp>
      <p:sp>
        <p:nvSpPr>
          <p:cNvPr id="879" name="Google Shape;879;g70651b8ef1_0_6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0" name="Google Shape;880;g70651b8ef1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975" y="1962150"/>
            <a:ext cx="306705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g70651b8ef1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825" y="1882675"/>
            <a:ext cx="542925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g70651b8ef1_0_6"/>
          <p:cNvSpPr/>
          <p:nvPr/>
        </p:nvSpPr>
        <p:spPr>
          <a:xfrm>
            <a:off x="4408313" y="3238500"/>
            <a:ext cx="9498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7C86D"/>
          </a:solidFill>
          <a:ln cap="flat" cmpd="sng" w="25400">
            <a:solidFill>
              <a:srgbClr val="A872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A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6419963b2b_0_136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8" name="Google Shape;888;g6419963b2b_0_136"/>
          <p:cNvSpPr txBox="1"/>
          <p:nvPr/>
        </p:nvSpPr>
        <p:spPr>
          <a:xfrm>
            <a:off x="3722375" y="2914800"/>
            <a:ext cx="3899100" cy="17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DEMOS 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"/>
          <p:cNvSpPr txBox="1"/>
          <p:nvPr>
            <p:ph idx="1" type="body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6"/>
              <a:buNone/>
            </a:pPr>
            <a:r>
              <a:rPr lang="en-US"/>
              <a:t>Traditional REST</a:t>
            </a:r>
            <a:endParaRPr/>
          </a:p>
        </p:txBody>
      </p:sp>
      <p:sp>
        <p:nvSpPr>
          <p:cNvPr id="585" name="Google Shape;585;p4"/>
          <p:cNvSpPr txBox="1"/>
          <p:nvPr>
            <p:ph idx="2" type="body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9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>
                <a:solidFill>
                  <a:schemeClr val="lt2"/>
                </a:solidFill>
              </a:rPr>
              <a:t>СофтУни диамантени партньори</a:t>
            </a:r>
            <a:endParaRPr/>
          </a:p>
        </p:txBody>
      </p:sp>
      <p:pic>
        <p:nvPicPr>
          <p:cNvPr id="900" name="Google Shape;900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7285" y="1200163"/>
            <a:ext cx="6096599" cy="1314435"/>
          </a:xfrm>
          <a:prstGeom prst="roundRect">
            <a:avLst>
              <a:gd fmla="val 3250" name="adj"/>
            </a:avLst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indeavr" id="901" name="Google Shape;901;p19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7052" y="1399790"/>
            <a:ext cx="5354264" cy="1209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software group" id="902" name="Google Shape;902;p19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7052" y="2317266"/>
            <a:ext cx="666750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¡Ð²ÑÑÐ·Ð°Ð½Ð¾ Ð¸Ð·Ð¾Ð±ÑÐ°Ð¶ÐµÐ½Ð¸Ðµ" id="903" name="Google Shape;903;p19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19014" l="14921" r="15236" t="-168"/>
          <a:stretch/>
        </p:blipFill>
        <p:spPr>
          <a:xfrm>
            <a:off x="7763088" y="2602277"/>
            <a:ext cx="3155182" cy="16542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netpeak" id="904" name="Google Shape;904;p19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83344" y="5230897"/>
            <a:ext cx="7167612" cy="996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superhosting png" id="905" name="Google Shape;905;p19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19112" y="4510112"/>
            <a:ext cx="3352800" cy="1777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0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>
                <a:solidFill>
                  <a:schemeClr val="lt2"/>
                </a:solidFill>
              </a:rPr>
              <a:t>СофтУни диамантени партньори</a:t>
            </a:r>
            <a:endParaRPr/>
          </a:p>
        </p:txBody>
      </p:sp>
      <p:pic>
        <p:nvPicPr>
          <p:cNvPr id="911" name="Google Shape;911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1452" y="3048001"/>
            <a:ext cx="4143348" cy="3323785"/>
          </a:xfrm>
          <a:prstGeom prst="roundRect">
            <a:avLst>
              <a:gd fmla="val 3461" name="adj"/>
            </a:avLst>
          </a:prstGeom>
          <a:noFill/>
          <a:ln>
            <a:noFill/>
          </a:ln>
        </p:spPr>
      </p:pic>
      <p:pic>
        <p:nvPicPr>
          <p:cNvPr id="912" name="Google Shape;912;p20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9600" y="1269705"/>
            <a:ext cx="3507028" cy="1450390"/>
          </a:xfrm>
          <a:prstGeom prst="roundRect">
            <a:avLst>
              <a:gd fmla="val 3586" name="adj"/>
            </a:avLst>
          </a:prstGeom>
          <a:noFill/>
          <a:ln>
            <a:noFill/>
          </a:ln>
        </p:spPr>
      </p:pic>
      <p:pic>
        <p:nvPicPr>
          <p:cNvPr id="913" name="Google Shape;913;p20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2" y="4961886"/>
            <a:ext cx="6687589" cy="1466012"/>
          </a:xfrm>
          <a:prstGeom prst="roundRect">
            <a:avLst>
              <a:gd fmla="val 5492" name="adj"/>
            </a:avLst>
          </a:prstGeom>
          <a:noFill/>
          <a:ln>
            <a:noFill/>
          </a:ln>
        </p:spPr>
      </p:pic>
      <p:pic>
        <p:nvPicPr>
          <p:cNvPr id="914" name="Google Shape;914;p20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54261" y="1253342"/>
            <a:ext cx="3537236" cy="1600277"/>
          </a:xfrm>
          <a:prstGeom prst="roundRect">
            <a:avLst>
              <a:gd fmla="val 4755" name="adj"/>
            </a:avLst>
          </a:prstGeom>
          <a:noFill/>
          <a:ln>
            <a:noFill/>
          </a:ln>
        </p:spPr>
      </p:pic>
      <p:pic>
        <p:nvPicPr>
          <p:cNvPr id="915" name="Google Shape;915;p20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5373" y="1297094"/>
            <a:ext cx="4111472" cy="1740439"/>
          </a:xfrm>
          <a:prstGeom prst="roundRect">
            <a:avLst>
              <a:gd fmla="val 6970" name="adj"/>
            </a:avLst>
          </a:prstGeom>
          <a:noFill/>
          <a:ln>
            <a:noFill/>
          </a:ln>
        </p:spPr>
      </p:pic>
      <p:pic>
        <p:nvPicPr>
          <p:cNvPr id="916" name="Google Shape;916;p20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3323273"/>
            <a:ext cx="6678008" cy="1231632"/>
          </a:xfrm>
          <a:prstGeom prst="roundRect">
            <a:avLst>
              <a:gd fmla="val 659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1"/>
          <p:cNvSpPr txBox="1"/>
          <p:nvPr>
            <p:ph idx="1" type="body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– High-Quality Education, Profession and Job for Software Developers</a:t>
            </a:r>
            <a:endParaRPr/>
          </a:p>
          <a:p>
            <a:pPr indent="-380762" lvl="1" marL="98998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softuni.bg</a:t>
            </a:r>
            <a:r>
              <a:rPr lang="en-US" sz="2900"/>
              <a:t> </a:t>
            </a:r>
            <a:endParaRPr/>
          </a:p>
          <a:p>
            <a:pPr indent="-456915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Foundation</a:t>
            </a:r>
            <a:endParaRPr sz="3200"/>
          </a:p>
          <a:p>
            <a:pPr indent="-380762" lvl="1" marL="98998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http://softuni.foundation/</a:t>
            </a:r>
            <a:endParaRPr sz="3000"/>
          </a:p>
          <a:p>
            <a:pPr indent="-456915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@ Facebook</a:t>
            </a:r>
            <a:endParaRPr/>
          </a:p>
          <a:p>
            <a:pPr indent="-380990" lvl="1" marL="99057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rgbClr val="234465"/>
                </a:solidFill>
                <a:hlinkClick r:id="rId5"/>
              </a:rPr>
              <a:t>facebook.com/SoftwareUniversity</a:t>
            </a:r>
            <a:endParaRPr sz="2900">
              <a:solidFill>
                <a:srgbClr val="234465"/>
              </a:solidFill>
            </a:endParaRPr>
          </a:p>
          <a:p>
            <a:pPr indent="-456915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Forums</a:t>
            </a:r>
            <a:endParaRPr/>
          </a:p>
          <a:p>
            <a:pPr indent="-380990" lvl="1" marL="99057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 u="sng">
                <a:solidFill>
                  <a:schemeClr val="hlink"/>
                </a:solidFill>
                <a:hlinkClick r:id="rId6"/>
              </a:rPr>
              <a:t>forum.softuni.bg</a:t>
            </a:r>
            <a:endParaRPr sz="2800"/>
          </a:p>
          <a:p>
            <a:pPr indent="-241141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</p:txBody>
      </p:sp>
      <p:sp>
        <p:nvSpPr>
          <p:cNvPr id="924" name="Google Shape;924;p21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Software University (SoftUni)</a:t>
            </a:r>
            <a:endParaRPr/>
          </a:p>
        </p:txBody>
      </p:sp>
      <p:pic>
        <p:nvPicPr>
          <p:cNvPr id="925" name="Google Shape;925;p21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56579" y="2707943"/>
            <a:ext cx="2123136" cy="52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21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84432" y="2312861"/>
            <a:ext cx="3051512" cy="406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21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21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53bf230b2_0_17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653bf230b2_0_1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REST system</a:t>
            </a:r>
            <a:endParaRPr/>
          </a:p>
        </p:txBody>
      </p:sp>
      <p:sp>
        <p:nvSpPr>
          <p:cNvPr id="592" name="Google Shape;592;g653bf230b2_0_17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3" name="Google Shape;593;g653bf230b2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875" y="1676175"/>
            <a:ext cx="8882175" cy="43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653bf230b2_0_17"/>
          <p:cNvSpPr/>
          <p:nvPr/>
        </p:nvSpPr>
        <p:spPr>
          <a:xfrm rot="-2171087">
            <a:off x="3880175" y="4352888"/>
            <a:ext cx="1124000" cy="38102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49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653bf230b2_0_17"/>
          <p:cNvSpPr/>
          <p:nvPr/>
        </p:nvSpPr>
        <p:spPr>
          <a:xfrm rot="795640">
            <a:off x="3805184" y="3238494"/>
            <a:ext cx="1075065" cy="3810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491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g653bf230b2_0_17"/>
          <p:cNvSpPr/>
          <p:nvPr/>
        </p:nvSpPr>
        <p:spPr>
          <a:xfrm>
            <a:off x="7316150" y="3670725"/>
            <a:ext cx="10584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7C86D"/>
          </a:solidFill>
          <a:ln cap="flat" cmpd="sng" w="25400">
            <a:solidFill>
              <a:srgbClr val="A8720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A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g653bf230b2_0_17"/>
          <p:cNvSpPr txBox="1"/>
          <p:nvPr/>
        </p:nvSpPr>
        <p:spPr>
          <a:xfrm>
            <a:off x="3976500" y="1866000"/>
            <a:ext cx="51939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https://backend-url.com/users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g653bf230b2_0_17"/>
          <p:cNvSpPr txBox="1"/>
          <p:nvPr/>
        </p:nvSpPr>
        <p:spPr>
          <a:xfrm>
            <a:off x="5491550" y="2565700"/>
            <a:ext cx="54993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https://backend-url.com/users/1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g653bf230b2_0_17"/>
          <p:cNvSpPr txBox="1"/>
          <p:nvPr/>
        </p:nvSpPr>
        <p:spPr>
          <a:xfrm>
            <a:off x="5491550" y="4872575"/>
            <a:ext cx="62031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https://backend-url.com/users/1/posts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g653bf230b2_0_17"/>
          <p:cNvSpPr txBox="1"/>
          <p:nvPr/>
        </p:nvSpPr>
        <p:spPr>
          <a:xfrm>
            <a:off x="4638700" y="5706300"/>
            <a:ext cx="62031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https://backend-url.com/users/1/posts/4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653bf230b2_0_237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Invented by Roy Fielding in 2000</a:t>
            </a:r>
            <a:endParaRPr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Architecture style that defines a set of constraints to be used for creating Web services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Web services that conform this style are called RESTfull services</a:t>
            </a:r>
            <a:endParaRPr sz="3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606" name="Google Shape;606;g653bf230b2_0_23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Representational state transfer (REST)</a:t>
            </a:r>
            <a:endParaRPr/>
          </a:p>
        </p:txBody>
      </p:sp>
      <p:sp>
        <p:nvSpPr>
          <p:cNvPr id="607" name="Google Shape;607;g653bf230b2_0_237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653bf230b2_0_247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The core idea of REST is resources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613" name="Google Shape;613;g653bf230b2_0_24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Resources</a:t>
            </a:r>
            <a:endParaRPr/>
          </a:p>
        </p:txBody>
      </p:sp>
      <p:sp>
        <p:nvSpPr>
          <p:cNvPr id="614" name="Google Shape;614;g653bf230b2_0_247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5" name="Google Shape;615;g653bf230b2_0_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475" y="2151325"/>
            <a:ext cx="4457700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653bf230b2_0_45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b="1" lang="en-US" sz="3300"/>
              <a:t>Uniform interface</a:t>
            </a:r>
            <a:r>
              <a:rPr lang="en-US" sz="3300"/>
              <a:t> - we always use the HTTP verbs (GET, POST, DELETE, etc.), URLs and always get response with status and body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b="1" lang="en-US" sz="3300"/>
              <a:t>Stateless </a:t>
            </a:r>
            <a:r>
              <a:rPr lang="en-US" sz="3300"/>
              <a:t>- each request is self-descriptive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b="1" lang="en-US" sz="3300"/>
              <a:t>Client-server</a:t>
            </a:r>
            <a:r>
              <a:rPr lang="en-US" sz="3300"/>
              <a:t> - client should be separated from the server, so each of them can be developed individually</a:t>
            </a:r>
            <a:endParaRPr sz="3300"/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b="1" lang="en-US" sz="3300"/>
              <a:t>Cacheable</a:t>
            </a:r>
            <a:r>
              <a:rPr lang="en-US" sz="3300"/>
              <a:t> - caching shall be applied to resources applicably and those resources should be explicitly marked as cacheable</a:t>
            </a:r>
            <a:endParaRPr sz="33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621" name="Google Shape;621;g653bf230b2_0_45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REST principles</a:t>
            </a:r>
            <a:endParaRPr/>
          </a:p>
        </p:txBody>
      </p:sp>
      <p:sp>
        <p:nvSpPr>
          <p:cNvPr id="622" name="Google Shape;622;g653bf230b2_0_45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653bf230b2_0_260"/>
          <p:cNvSpPr txBox="1"/>
          <p:nvPr>
            <p:ph idx="1" type="body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6"/>
              <a:buNone/>
            </a:pPr>
            <a:r>
              <a:rPr lang="en-US"/>
              <a:t>What is GraphQL ?</a:t>
            </a:r>
            <a:endParaRPr/>
          </a:p>
        </p:txBody>
      </p:sp>
      <p:sp>
        <p:nvSpPr>
          <p:cNvPr id="630" name="Google Shape;630;g653bf230b2_0_260"/>
          <p:cNvSpPr txBox="1"/>
          <p:nvPr>
            <p:ph idx="2" type="body"/>
          </p:nvPr>
        </p:nvSpPr>
        <p:spPr>
          <a:xfrm>
            <a:off x="615109" y="5490438"/>
            <a:ext cx="109617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2018-05-23T13:08:44Z</dcterms:created>
  <dc:creator>Alen Paunov</dc:creator>
</cp:coreProperties>
</file>